
<file path=[Content_Types].xml><?xml version="1.0" encoding="utf-8"?>
<Types xmlns="http://schemas.openxmlformats.org/package/2006/content-types">
  <Default Extension="vml" ContentType="application/vnd.openxmlformats-officedocument.vmlDrawing"/>
  <Default Extension="bin" ContentType="application/vnd.openxmlformats-officedocument.oleObject"/>
  <Default Extension="jpeg" ContentType="image/jpeg"/>
  <Default Extension="JPG" ContentType="image/.jpg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94" r:id="rId3"/>
  </p:sldIdLst>
  <p:sldSz cx="6858000" cy="9906000" type="A4"/>
  <p:notesSz cx="6797675" cy="9928225"/>
  <p:custDataLst>
    <p:tags r:id="rId9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300" b="0" i="0" u="none" kern="1200" baseline="0">
        <a:solidFill>
          <a:srgbClr val="FFFFFF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300" b="0" i="0" u="none" kern="1200" baseline="0">
        <a:solidFill>
          <a:srgbClr val="FFFFFF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300" b="0" i="0" u="none" kern="1200" baseline="0">
        <a:solidFill>
          <a:srgbClr val="FFFFFF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300" b="0" i="0" u="none" kern="1200" baseline="0">
        <a:solidFill>
          <a:srgbClr val="FFFFFF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300" b="0" i="0" u="none" kern="1200" baseline="0">
        <a:solidFill>
          <a:srgbClr val="FFFFFF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300" b="0" i="0" u="none" kern="1200" baseline="0">
        <a:solidFill>
          <a:srgbClr val="FFFFFF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300" b="0" i="0" u="none" kern="1200" baseline="0">
        <a:solidFill>
          <a:srgbClr val="FFFFFF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300" b="0" i="0" u="none" kern="1200" baseline="0">
        <a:solidFill>
          <a:srgbClr val="FFFFFF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300" b="0" i="0" u="none" kern="1200" baseline="0">
        <a:solidFill>
          <a:srgbClr val="FFFFFF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42" userDrawn="1">
          <p15:clr>
            <a:srgbClr val="A4A3A4"/>
          </p15:clr>
        </p15:guide>
        <p15:guide id="2" pos="224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clrMru>
    <a:srgbClr val="013684"/>
    <a:srgbClr val="CDCDDE"/>
    <a:srgbClr val="8DC11F"/>
    <a:srgbClr val="0070C0"/>
    <a:srgbClr val="0067B6"/>
    <a:srgbClr val="2A5C8A"/>
    <a:srgbClr val="1613A3"/>
    <a:srgbClr val="E8E8EF"/>
    <a:srgbClr val="EFEFDE"/>
    <a:srgbClr val="CDCD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浅色样式 1 - 强调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4689" autoAdjust="0"/>
    <p:restoredTop sz="94660"/>
  </p:normalViewPr>
  <p:slideViewPr>
    <p:cSldViewPr showGuides="1">
      <p:cViewPr>
        <p:scale>
          <a:sx n="100" d="100"/>
          <a:sy n="100" d="100"/>
        </p:scale>
        <p:origin x="1984" y="68"/>
      </p:cViewPr>
      <p:guideLst>
        <p:guide orient="horz" pos="3142"/>
        <p:guide pos="224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80000" cy="180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gs" Target="tags/tag1.xml"/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88230" tIns="44115" rIns="88230" bIns="44115" rtlCol="0"/>
          <a:lstStyle>
            <a:lvl1pPr algn="l" eaLnBrk="1" hangingPunct="1">
              <a:buFont typeface="Arial" panose="020B0604020202020204" pitchFamily="34" charset="0"/>
              <a:buNone/>
              <a:defRPr sz="1200"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88230" tIns="44115" rIns="88230" bIns="44115" rtlCol="0"/>
          <a:lstStyle>
            <a:lvl1pPr algn="r" eaLnBrk="1" hangingPunct="1">
              <a:buFont typeface="Arial" panose="020B0604020202020204" pitchFamily="34" charset="0"/>
              <a:buNone/>
              <a:defRPr sz="1200" noProof="1">
                <a:cs typeface="+mn-ea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ea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431338"/>
            <a:ext cx="2946400" cy="496888"/>
          </a:xfrm>
          <a:prstGeom prst="rect">
            <a:avLst/>
          </a:prstGeom>
        </p:spPr>
        <p:txBody>
          <a:bodyPr vert="horz" lIns="88230" tIns="44115" rIns="88230" bIns="44115" rtlCol="0" anchor="b"/>
          <a:lstStyle>
            <a:lvl1pPr algn="l" eaLnBrk="1" hangingPunct="1">
              <a:buFont typeface="Arial" panose="020B0604020202020204" pitchFamily="34" charset="0"/>
              <a:buNone/>
              <a:defRPr sz="1200"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49688" y="9431338"/>
            <a:ext cx="2946400" cy="496888"/>
          </a:xfrm>
          <a:prstGeom prst="rect">
            <a:avLst/>
          </a:prstGeom>
        </p:spPr>
        <p:txBody>
          <a:bodyPr vert="horz" wrap="square" lIns="88230" tIns="44115" rIns="88230" bIns="44115" numCol="1" anchor="b" anchorCtr="0" compatLnSpc="1"/>
          <a:lstStyle/>
          <a:p>
            <a:pPr lvl="0" algn="r" eaLnBrk="1" fontAlgn="base" hangingPunct="1">
              <a:buChar char="•"/>
            </a:pPr>
            <a:fld id="{9A0DB2DC-4C9A-4742-B13C-FB6460FD3503}" type="slidenum">
              <a:rPr lang="zh-CN" altLang="en-US" sz="1200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z="1200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 idx="4294967295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3116" tIns="46557" rIns="93116" bIns="46557" numCol="1" anchor="t" anchorCtr="0" compatLnSpc="1"/>
          <a:lstStyle>
            <a:lvl1pPr eaLnBrk="0" hangingPunct="0">
              <a:lnSpc>
                <a:spcPct val="90000"/>
              </a:lnSpc>
              <a:buFont typeface="Arial" panose="020B0604020202020204" pitchFamily="34" charset="0"/>
              <a:buNone/>
              <a:defRPr sz="1400">
                <a:latin typeface="Calibri" panose="020F050202020403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TW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6513" y="0"/>
            <a:ext cx="2949575" cy="496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3116" tIns="46557" rIns="93116" bIns="46557" numCol="1" anchor="t" anchorCtr="0" compatLnSpc="1"/>
          <a:lstStyle>
            <a:lvl1pPr eaLnBrk="0" hangingPunct="0">
              <a:lnSpc>
                <a:spcPct val="90000"/>
              </a:lnSpc>
              <a:buFont typeface="Arial" panose="020B0604020202020204" pitchFamily="34" charset="0"/>
              <a:buNone/>
              <a:defRPr sz="1400">
                <a:latin typeface="Calibri" panose="020F050202020403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TW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076" name="Rectangle 4"/>
          <p:cNvSpPr>
            <a:spLocks noGrp="1" noRot="1" noChangeAspect="1"/>
          </p:cNvSpPr>
          <p:nvPr>
            <p:ph type="sldImg"/>
          </p:nvPr>
        </p:nvSpPr>
        <p:spPr>
          <a:xfrm>
            <a:off x="2111375" y="746125"/>
            <a:ext cx="2573338" cy="3721100"/>
          </a:xfrm>
          <a:prstGeom prst="rect">
            <a:avLst/>
          </a:prstGeom>
          <a:noFill/>
          <a:ln w="9525">
            <a:noFill/>
          </a:ln>
        </p:spPr>
      </p:sp>
      <p:sp>
        <p:nvSpPr>
          <p:cNvPr id="1029" name="Rectangle 5"/>
          <p:cNvSpPr>
            <a:spLocks noGrp="1" noRot="1" noChangeAspect="1" noChangeArrowheads="1"/>
          </p:cNvSpPr>
          <p:nvPr/>
        </p:nvSpPr>
        <p:spPr bwMode="auto">
          <a:xfrm>
            <a:off x="681038" y="4716463"/>
            <a:ext cx="5434013" cy="4465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16" tIns="46557" rIns="93116" bIns="46557" anchor="ctr"/>
          <a:lstStyle>
            <a:lvl1pPr>
              <a:buFont typeface="Arial" panose="020B0604020202020204" pitchFamily="34" charset="0"/>
              <a:defRPr sz="13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 sz="13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 sz="13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 sz="13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 sz="13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13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13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13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13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  <a:sym typeface="+mn-ea"/>
              </a:rPr>
              <a:t>单击此处编辑母版文本样式</a:t>
            </a:r>
            <a:endParaRPr kumimoji="0" lang="zh-TW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  <a:sym typeface="+mn-ea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  <a:sym typeface="+mn-ea"/>
              </a:rPr>
              <a:t>第二级</a:t>
            </a:r>
            <a:endParaRPr kumimoji="0" lang="zh-TW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  <a:sym typeface="+mn-ea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  <a:sym typeface="+mn-ea"/>
              </a:rPr>
              <a:t>第三级</a:t>
            </a:r>
            <a:endParaRPr kumimoji="0" lang="zh-TW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  <a:sym typeface="+mn-ea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  <a:sym typeface="+mn-ea"/>
              </a:rPr>
              <a:t>第四级</a:t>
            </a:r>
            <a:endParaRPr kumimoji="0" lang="zh-TW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  <a:sym typeface="+mn-ea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  <a:sym typeface="+mn-ea"/>
              </a:rPr>
              <a:t>第五级</a:t>
            </a:r>
            <a:endParaRPr kumimoji="0" lang="zh-TW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  <a:sym typeface="+mn-ea"/>
            </a:endParaRP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3116" tIns="46557" rIns="93116" bIns="46557" numCol="1" anchor="b" anchorCtr="0" compatLnSpc="1"/>
          <a:lstStyle>
            <a:lvl1pPr eaLnBrk="0" hangingPunct="0">
              <a:lnSpc>
                <a:spcPct val="90000"/>
              </a:lnSpc>
              <a:buFont typeface="Arial" panose="020B0604020202020204" pitchFamily="34" charset="0"/>
              <a:buNone/>
              <a:defRPr sz="1400">
                <a:latin typeface="Calibri" panose="020F050202020403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TW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6513" y="9428163"/>
            <a:ext cx="2949575" cy="496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3116" tIns="46557" rIns="93116" bIns="46557" numCol="1" anchor="b" anchorCtr="0" compatLnSpc="1"/>
          <a:lstStyle/>
          <a:p>
            <a:pPr lvl="0" eaLnBrk="1" fontAlgn="base" hangingPunct="1">
              <a:lnSpc>
                <a:spcPct val="90000"/>
              </a:lnSpc>
              <a:buChar char="•"/>
            </a:pPr>
            <a:fld id="{9A0DB2DC-4C9A-4742-B13C-FB6460FD3503}" type="slidenum">
              <a:rPr lang="en-US" altLang="zh-TW" strike="noStrike" noProof="1" dirty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lang="en-US" altLang="zh-TW" sz="1400" strike="noStrike" noProof="1"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defTabSz="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宋体" panose="02010600030101010101" pitchFamily="2" charset="-122"/>
      </a:defRPr>
    </a:lvl1pPr>
    <a:lvl2pPr marL="457200" algn="l" defTabSz="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宋体" panose="02010600030101010101" pitchFamily="2" charset="-122"/>
      </a:defRPr>
    </a:lvl2pPr>
    <a:lvl3pPr marL="914400" algn="l" defTabSz="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宋体" panose="02010600030101010101" pitchFamily="2" charset="-122"/>
      </a:defRPr>
    </a:lvl3pPr>
    <a:lvl4pPr marL="1371600" algn="l" defTabSz="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宋体" panose="02010600030101010101" pitchFamily="2" charset="-122"/>
      </a:defRPr>
    </a:lvl4pPr>
    <a:lvl5pPr marL="1828800" algn="l" defTabSz="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宋体" panose="02010600030101010101" pitchFamily="2" charset="-122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5122" name="灯片编号占位符 2"/>
          <p:cNvSpPr txBox="1">
            <a:spLocks noGrp="1"/>
          </p:cNvSpPr>
          <p:nvPr>
            <p:ph type="sldNum" sz="quarter"/>
          </p:nvPr>
        </p:nvSpPr>
        <p:spPr>
          <a:xfrm>
            <a:off x="3846513" y="9428163"/>
            <a:ext cx="2949575" cy="496887"/>
          </a:xfrm>
          <a:prstGeom prst="rect">
            <a:avLst/>
          </a:prstGeom>
          <a:noFill/>
          <a:ln w="9525">
            <a:noFill/>
          </a:ln>
        </p:spPr>
        <p:txBody>
          <a:bodyPr wrap="square" lIns="93116" tIns="46557" rIns="93116" bIns="46557" anchor="b"/>
          <a:lstStyle/>
          <a:p>
            <a:pPr lvl="0" indent="0">
              <a:lnSpc>
                <a:spcPct val="90000"/>
              </a:lnSpc>
            </a:pPr>
            <a:fld id="{9A0DB2DC-4C9A-4742-B13C-FB6460FD3503}" type="slidenum">
              <a:rPr lang="en-US" altLang="zh-TW" dirty="0">
                <a:latin typeface="Calibri" panose="020F0502020204030204" pitchFamily="34" charset="0"/>
              </a:rPr>
            </a:fld>
            <a:endParaRPr lang="en-US" altLang="zh-TW" sz="1400" dirty="0">
              <a:latin typeface="Calibri" panose="020F0502020204030204" pitchFamily="34" charset="0"/>
            </a:endParaRPr>
          </a:p>
        </p:txBody>
      </p:sp>
      <p:sp>
        <p:nvSpPr>
          <p:cNvPr id="5123" name="文本占位符 3"/>
          <p:cNvSpPr>
            <a:spLocks noGrp="1"/>
          </p:cNvSpPr>
          <p:nvPr>
            <p:ph type="body" sz="quarter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88230" tIns="44115" rIns="88230" bIns="44115" anchor="t"/>
          <a:lstStyle/>
          <a:p>
            <a:pPr lvl="0"/>
            <a:endParaRPr lang="zh-CN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57250" y="1620838"/>
            <a:ext cx="5143500" cy="3449637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  <a:endParaRPr lang="zh-TW" altLang="en-US" strike="noStrike" noProof="1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857250" y="5202238"/>
            <a:ext cx="5143500" cy="23923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fontAlgn="base"/>
            <a:r>
              <a:rPr lang="zh-CN" altLang="en-US" strike="noStrike" noProof="1"/>
              <a:t>单击此处编辑母版副标题样式</a:t>
            </a:r>
            <a:endParaRPr lang="zh-TW" altLang="en-US" strike="noStrike" noProof="1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71488" y="527050"/>
            <a:ext cx="5915025" cy="1914525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  <a:endParaRPr lang="zh-TW" altLang="en-US" strike="noStrike" noProof="1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71488" y="2636838"/>
            <a:ext cx="5915025" cy="6284912"/>
          </a:xfrm>
          <a:prstGeom prst="rect">
            <a:avLst/>
          </a:prstGeom>
        </p:spPr>
        <p:txBody>
          <a:bodyPr vert="eaVert"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TW" altLang="en-US" strike="noStrike" noProof="1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4908550" y="527050"/>
            <a:ext cx="1477963" cy="8394700"/>
          </a:xfrm>
          <a:prstGeom prst="rect">
            <a:avLst/>
          </a:prstGeom>
        </p:spPr>
        <p:txBody>
          <a:bodyPr vert="eaVert"/>
          <a:lstStyle/>
          <a:p>
            <a:pPr fontAlgn="base"/>
            <a:r>
              <a:rPr lang="zh-CN" altLang="en-US" strike="noStrike" noProof="1"/>
              <a:t>单击此处编辑母版标题样式</a:t>
            </a:r>
            <a:endParaRPr lang="zh-TW" altLang="en-US" strike="noStrike" noProof="1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71488" y="527050"/>
            <a:ext cx="4284662" cy="8394700"/>
          </a:xfrm>
          <a:prstGeom prst="rect">
            <a:avLst/>
          </a:prstGeom>
        </p:spPr>
        <p:txBody>
          <a:bodyPr vert="eaVert"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TW" altLang="en-US" strike="noStrike" noProof="1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71488" y="527050"/>
            <a:ext cx="5915025" cy="1914525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  <a:endParaRPr lang="zh-TW" altLang="en-US" strike="noStrike" noProof="1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71488" y="2636838"/>
            <a:ext cx="5915025" cy="6284912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TW" altLang="en-US" strike="noStrike" noProof="1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8313" y="2470150"/>
            <a:ext cx="5915025" cy="4119563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  <a:endParaRPr lang="zh-TW" altLang="en-US" strike="noStrike" noProof="1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68313" y="6629400"/>
            <a:ext cx="5915025" cy="21669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71488" y="527050"/>
            <a:ext cx="5915025" cy="1914525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  <a:endParaRPr lang="zh-TW" altLang="en-US" strike="noStrike" noProof="1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71488" y="2636838"/>
            <a:ext cx="2881312" cy="6284912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TW" altLang="en-US" strike="noStrike" noProof="1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505200" y="2636838"/>
            <a:ext cx="2881313" cy="6284912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TW" altLang="en-US" strike="noStrike" noProof="1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73075" y="527050"/>
            <a:ext cx="5915025" cy="1914525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  <a:endParaRPr lang="zh-TW" altLang="en-US" strike="noStrike" noProof="1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73075" y="2428875"/>
            <a:ext cx="2900363" cy="118903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73075" y="3617913"/>
            <a:ext cx="2900363" cy="5322887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TW" altLang="en-US" strike="noStrike" noProof="1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3471863" y="2428875"/>
            <a:ext cx="2916237" cy="118903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3471863" y="3617913"/>
            <a:ext cx="2916237" cy="5322887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TW" altLang="en-US" strike="noStrike" noProof="1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71488" y="527050"/>
            <a:ext cx="5915025" cy="1914525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  <a:endParaRPr lang="zh-TW" altLang="en-US" strike="noStrike" noProof="1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73075" y="660400"/>
            <a:ext cx="2211388" cy="23114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  <a:endParaRPr lang="zh-TW" altLang="en-US" strike="noStrike" noProof="1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916238" y="1425575"/>
            <a:ext cx="3471862" cy="704056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TW" altLang="en-US" strike="noStrike" noProof="1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73075" y="2971800"/>
            <a:ext cx="2211388" cy="55054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73075" y="660400"/>
            <a:ext cx="2211388" cy="23114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  <a:endParaRPr lang="zh-TW" altLang="en-US" strike="noStrike" noProof="1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916238" y="1425575"/>
            <a:ext cx="3471862" cy="70405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TW" alt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宋体" panose="02010600030101010101" pitchFamily="2" charset="-122"/>
              <a:sym typeface="Arial" panose="020B0604020202020204" pitchFamily="34" charset="0"/>
            </a:endParaRP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73075" y="2971800"/>
            <a:ext cx="2211388" cy="55054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841375" indent="-841375" algn="ctr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宋体" panose="02010600030101010101" pitchFamily="2" charset="-122"/>
          <a:cs typeface="宋体" panose="02010600030101010101" pitchFamily="2" charset="-122"/>
          <a:sym typeface="Arial" panose="020B0604020202020204" pitchFamily="34" charset="0"/>
        </a:defRPr>
      </a:lvl1pPr>
      <a:lvl2pPr marL="841375" indent="-841375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  <a:cs typeface="宋体" panose="02010600030101010101" pitchFamily="2" charset="-122"/>
          <a:sym typeface="Arial" panose="020B0604020202020204" pitchFamily="34" charset="0"/>
        </a:defRPr>
      </a:lvl2pPr>
      <a:lvl3pPr marL="841375" indent="-841375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  <a:cs typeface="宋体" panose="02010600030101010101" pitchFamily="2" charset="-122"/>
          <a:sym typeface="Arial" panose="020B0604020202020204" pitchFamily="34" charset="0"/>
        </a:defRPr>
      </a:lvl3pPr>
      <a:lvl4pPr marL="841375" indent="-841375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  <a:cs typeface="宋体" panose="02010600030101010101" pitchFamily="2" charset="-122"/>
          <a:sym typeface="Arial" panose="020B0604020202020204" pitchFamily="34" charset="0"/>
        </a:defRPr>
      </a:lvl4pPr>
      <a:lvl5pPr marL="841375" indent="-841375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  <a:cs typeface="宋体" panose="02010600030101010101" pitchFamily="2" charset="-122"/>
          <a:sym typeface="Arial" panose="020B0604020202020204" pitchFamily="34" charset="0"/>
        </a:defRPr>
      </a:lvl5pPr>
      <a:lvl6pPr marL="1298575" indent="-841375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  <a:sym typeface="Arial" panose="020B0604020202020204" pitchFamily="34" charset="0"/>
        </a:defRPr>
      </a:lvl6pPr>
      <a:lvl7pPr marL="1755775" indent="-841375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  <a:sym typeface="Arial" panose="020B0604020202020204" pitchFamily="34" charset="0"/>
        </a:defRPr>
      </a:lvl7pPr>
      <a:lvl8pPr marL="2212975" indent="-841375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  <a:sym typeface="Arial" panose="020B0604020202020204" pitchFamily="34" charset="0"/>
        </a:defRPr>
      </a:lvl8pPr>
      <a:lvl9pPr marL="2670175" indent="-841375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  <a:sym typeface="Arial" panose="020B0604020202020204" pitchFamily="34" charset="0"/>
        </a:defRPr>
      </a:lvl9pPr>
    </p:titleStyle>
    <p:bodyStyle>
      <a:lvl1pPr marL="316230" indent="-316230" algn="l" defTabSz="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900" kern="1200">
          <a:solidFill>
            <a:schemeClr val="tx1"/>
          </a:solidFill>
          <a:latin typeface="+mn-lt"/>
          <a:ea typeface="宋体" panose="02010600030101010101" pitchFamily="2" charset="-122"/>
          <a:cs typeface="宋体" panose="02010600030101010101" pitchFamily="2" charset="-122"/>
          <a:sym typeface="Arial" panose="020B0604020202020204" pitchFamily="34" charset="0"/>
        </a:defRPr>
      </a:lvl1pPr>
      <a:lvl2pPr marL="684530" indent="-262255" algn="l" defTabSz="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00" kern="1200">
          <a:solidFill>
            <a:schemeClr val="tx1"/>
          </a:solidFill>
          <a:latin typeface="+mn-lt"/>
          <a:ea typeface="宋体" panose="02010600030101010101" pitchFamily="2" charset="-122"/>
          <a:cs typeface="宋体" panose="02010600030101010101" pitchFamily="2" charset="-122"/>
          <a:sym typeface="Arial" panose="020B0604020202020204" pitchFamily="34" charset="0"/>
        </a:defRPr>
      </a:lvl2pPr>
      <a:lvl3pPr marL="1050925" indent="-209550" algn="l" defTabSz="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宋体" panose="02010600030101010101" pitchFamily="2" charset="-122"/>
          <a:cs typeface="宋体" panose="02010600030101010101" pitchFamily="2" charset="-122"/>
          <a:sym typeface="Arial" panose="020B0604020202020204" pitchFamily="34" charset="0"/>
        </a:defRPr>
      </a:lvl3pPr>
      <a:lvl4pPr marL="1471930" indent="-208280" algn="l" defTabSz="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200" kern="1200">
          <a:solidFill>
            <a:schemeClr val="tx1"/>
          </a:solidFill>
          <a:latin typeface="+mn-lt"/>
          <a:ea typeface="宋体" panose="02010600030101010101" pitchFamily="2" charset="-122"/>
          <a:cs typeface="宋体" panose="02010600030101010101" pitchFamily="2" charset="-122"/>
          <a:sym typeface="Arial" panose="020B0604020202020204" pitchFamily="34" charset="0"/>
        </a:defRPr>
      </a:lvl4pPr>
      <a:lvl5pPr marL="1892300" indent="-209550" algn="l" defTabSz="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200" kern="1200">
          <a:solidFill>
            <a:schemeClr val="tx1"/>
          </a:solidFill>
          <a:latin typeface="+mn-lt"/>
          <a:ea typeface="宋体" panose="02010600030101010101" pitchFamily="2" charset="-122"/>
          <a:cs typeface="宋体" panose="02010600030101010101" pitchFamily="2" charset="-122"/>
          <a:sym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1.xml"/><Relationship Id="rId8" Type="http://schemas.openxmlformats.org/officeDocument/2006/relationships/vmlDrawing" Target="../drawings/vmlDrawing1.vml"/><Relationship Id="rId7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wmf"/><Relationship Id="rId4" Type="http://schemas.openxmlformats.org/officeDocument/2006/relationships/oleObject" Target="../embeddings/oleObject1.bin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/>
          <p:cNvPicPr/>
          <p:nvPr/>
        </p:nvPicPr>
        <p:blipFill>
          <a:blip r:embed="rId2"/>
          <a:stretch>
            <a:fillRect/>
          </a:stretch>
        </p:blipFill>
        <p:spPr>
          <a:xfrm>
            <a:off x="8890" y="633730"/>
            <a:ext cx="3777615" cy="2181860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0" y="-266"/>
            <a:ext cx="687832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Bef>
                <a:spcPct val="5000"/>
              </a:spcBef>
              <a:spcAft>
                <a:spcPct val="5000"/>
              </a:spcAft>
            </a:pPr>
            <a:r>
              <a:rPr lang="en-US" altLang="zh-CN" sz="2000" b="1" dirty="0">
                <a:latin typeface="+mn-lt"/>
                <a:ea typeface="思源黑体 CN Bold" panose="020B0800000000000000" charset="-122"/>
                <a:cs typeface="+mn-lt"/>
                <a:sym typeface="Times New Roman" panose="02020603050405020304" pitchFamily="18" charset="0"/>
              </a:rPr>
              <a:t>        AR707                                 </a:t>
            </a:r>
            <a:r>
              <a:rPr lang="zh-CN" altLang="en-US" sz="12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基于</a:t>
            </a:r>
            <a:r>
              <a:rPr lang="en-US" altLang="zh-CN" sz="12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Rockchip</a:t>
            </a:r>
            <a:r>
              <a:rPr lang="en-US" altLang="en-US" sz="1200" dirty="0">
                <a:sym typeface="+mn-ea"/>
              </a:rPr>
              <a:t>®</a:t>
            </a:r>
            <a:r>
              <a:rPr lang="en-US" altLang="zh-CN" sz="12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en-US" altLang="zh-CN" sz="12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RK3588</a:t>
            </a:r>
            <a:r>
              <a:rPr lang="zh-CN" altLang="en-US" sz="12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平台工业计算机</a:t>
            </a:r>
            <a:endParaRPr lang="zh-CN" altLang="en-US" sz="1200" b="1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4231" name="Text Box 385"/>
          <p:cNvSpPr/>
          <p:nvPr/>
        </p:nvSpPr>
        <p:spPr>
          <a:xfrm>
            <a:off x="3749040" y="813435"/>
            <a:ext cx="2889250" cy="21666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84134" tIns="42067" rIns="84134" bIns="42067" anchor="t">
            <a:noAutofit/>
          </a:bodyPr>
          <a:lstStyle/>
          <a:p>
            <a:pPr algn="just">
              <a:lnSpc>
                <a:spcPct val="150000"/>
              </a:lnSpc>
              <a:spcBef>
                <a:spcPct val="5000"/>
              </a:spcBef>
              <a:spcAft>
                <a:spcPct val="5000"/>
              </a:spcAft>
              <a:buFont typeface="Wingdings" panose="05000000000000000000" pitchFamily="2" charset="2"/>
            </a:pPr>
            <a:r>
              <a:rPr lang="en-US" altLang="zh-CN" sz="1200" b="1" dirty="0" err="1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  <a:cs typeface="+mn-lt"/>
                <a:sym typeface="Arial" panose="020B0604020202020204" pitchFamily="34" charset="0"/>
              </a:rPr>
              <a:t>产品特点</a:t>
            </a:r>
            <a:endParaRPr lang="en-US" altLang="zh-CN" sz="1200" b="1" dirty="0">
              <a:solidFill>
                <a:srgbClr val="0070C0"/>
              </a:solidFill>
              <a:latin typeface="微软雅黑" panose="020B0503020204020204" charset="-122"/>
              <a:ea typeface="微软雅黑" panose="020B0503020204020204" charset="-122"/>
              <a:cs typeface="+mn-lt"/>
              <a:sym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Bef>
                <a:spcPct val="5000"/>
              </a:spcBef>
              <a:spcAft>
                <a:spcPct val="5000"/>
              </a:spcAft>
            </a:pPr>
            <a:endParaRPr lang="en-US" altLang="zh-CN" sz="500" b="1" dirty="0">
              <a:solidFill>
                <a:srgbClr val="0070C0"/>
              </a:solidFill>
              <a:latin typeface="微软雅黑" panose="020B0503020204020204" charset="-122"/>
              <a:ea typeface="微软雅黑" panose="020B0503020204020204" charset="-122"/>
              <a:cs typeface="+mn-lt"/>
              <a:sym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Bef>
                <a:spcPct val="5000"/>
              </a:spcBef>
              <a:spcAft>
                <a:spcPct val="5000"/>
              </a:spcAft>
            </a:pPr>
            <a:r>
              <a:rPr lang="zh-CN" altLang="en-US" sz="900" b="1" dirty="0">
                <a:solidFill>
                  <a:srgbClr val="0070C0"/>
                </a:solidFill>
                <a:ea typeface="思源黑体 CN Bold" panose="020B0800000000000000" charset="-122"/>
                <a:cs typeface="+mn-lt"/>
                <a:sym typeface="宋体" panose="02010600030101010101" pitchFamily="2" charset="-122"/>
              </a:rPr>
              <a:t>■</a:t>
            </a:r>
            <a:r>
              <a:rPr lang="zh-CN" altLang="en-US" sz="900" dirty="0">
                <a:solidFill>
                  <a:srgbClr val="0070C0"/>
                </a:solidFill>
                <a:ea typeface="思源黑体 CN Bold" panose="020B0800000000000000" charset="-122"/>
                <a:cs typeface="+mn-lt"/>
                <a:sym typeface="宋体" panose="02010600030101010101" pitchFamily="2" charset="-122"/>
              </a:rPr>
              <a:t>  </a:t>
            </a:r>
            <a:r>
              <a:rPr lang="en-US" altLang="zh-CN" sz="900" b="1" dirty="0">
                <a:solidFill>
                  <a:schemeClr val="tx1"/>
                </a:solidFill>
                <a:ea typeface="宋体" panose="02010600030101010101" pitchFamily="2" charset="-122"/>
                <a:cs typeface="+mn-lt"/>
                <a:sym typeface="宋体" panose="02010600030101010101" pitchFamily="2" charset="-122"/>
              </a:rPr>
              <a:t>采用</a:t>
            </a:r>
            <a:r>
              <a:rPr lang="en-US" altLang="zh-CN" sz="900" b="1" dirty="0">
                <a:solidFill>
                  <a:schemeClr val="tx1"/>
                </a:solidFill>
                <a:ea typeface="宋体" panose="02010600030101010101" pitchFamily="2" charset="-122"/>
                <a:cs typeface="+mn-lt"/>
                <a:sym typeface="+mn-ea"/>
              </a:rPr>
              <a:t>RK3588 </a:t>
            </a:r>
            <a:r>
              <a:rPr lang="zh-CN" altLang="en-US" sz="900" b="1" dirty="0">
                <a:solidFill>
                  <a:schemeClr val="tx1"/>
                </a:solidFill>
                <a:ea typeface="宋体" panose="02010600030101010101" pitchFamily="2" charset="-122"/>
                <a:cs typeface="+mn-lt"/>
                <a:sym typeface="+mn-ea"/>
              </a:rPr>
              <a:t>八核旗舰处理器，</a:t>
            </a:r>
            <a:r>
              <a:rPr lang="en-US" altLang="zh-CN" sz="900" b="1" dirty="0">
                <a:solidFill>
                  <a:schemeClr val="tx1"/>
                </a:solidFill>
                <a:ea typeface="宋体" panose="02010600030101010101" pitchFamily="2" charset="-122"/>
                <a:cs typeface="+mn-lt"/>
                <a:sym typeface="+mn-ea"/>
              </a:rPr>
              <a:t>6Tops AI</a:t>
            </a:r>
            <a:r>
              <a:rPr lang="zh-CN" altLang="en-US" sz="900" b="1" dirty="0">
                <a:solidFill>
                  <a:schemeClr val="tx1"/>
                </a:solidFill>
                <a:ea typeface="宋体" panose="02010600030101010101" pitchFamily="2" charset="-122"/>
                <a:cs typeface="+mn-lt"/>
                <a:sym typeface="+mn-ea"/>
              </a:rPr>
              <a:t>加速</a:t>
            </a:r>
            <a:endParaRPr lang="en-US" altLang="zh-CN" sz="900" b="1" dirty="0">
              <a:solidFill>
                <a:schemeClr val="tx1"/>
              </a:solidFill>
              <a:ea typeface="宋体" panose="02010600030101010101" pitchFamily="2" charset="-122"/>
              <a:cs typeface="+mn-lt"/>
              <a:sym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Bef>
                <a:spcPct val="5000"/>
              </a:spcBef>
              <a:spcAft>
                <a:spcPct val="5000"/>
              </a:spcAft>
              <a:buFont typeface="Wingdings" panose="05000000000000000000" pitchFamily="2" charset="2"/>
            </a:pPr>
            <a:r>
              <a:rPr lang="zh-CN" altLang="en-US" sz="900" b="1" dirty="0">
                <a:solidFill>
                  <a:srgbClr val="0070C0"/>
                </a:solidFill>
                <a:ea typeface="思源黑体 CN Bold" panose="020B0800000000000000" charset="-122"/>
                <a:cs typeface="+mn-lt"/>
                <a:sym typeface="宋体" panose="02010600030101010101" pitchFamily="2" charset="-122"/>
              </a:rPr>
              <a:t>■ </a:t>
            </a:r>
            <a:r>
              <a:rPr lang="en-US" altLang="zh-CN" sz="900" b="1" dirty="0">
                <a:solidFill>
                  <a:schemeClr val="tx1"/>
                </a:solidFill>
                <a:ea typeface="宋体" panose="02010600030101010101" pitchFamily="2" charset="-122"/>
                <a:cs typeface="+mn-lt"/>
                <a:sym typeface="宋体" panose="02010600030101010101" pitchFamily="2" charset="-122"/>
              </a:rPr>
              <a:t> </a:t>
            </a:r>
            <a:r>
              <a:rPr lang="zh-CN" altLang="en-US" sz="900" b="1" dirty="0">
                <a:solidFill>
                  <a:schemeClr val="tx1"/>
                </a:solidFill>
                <a:ea typeface="宋体" panose="02010600030101010101" pitchFamily="2" charset="-122"/>
                <a:cs typeface="+mn-lt"/>
                <a:sym typeface="宋体" panose="02010600030101010101" pitchFamily="2" charset="-122"/>
              </a:rPr>
              <a:t>板载</a:t>
            </a:r>
            <a:r>
              <a:rPr lang="en-US" altLang="zh-CN" sz="900" b="1" dirty="0">
                <a:solidFill>
                  <a:schemeClr val="tx1"/>
                </a:solidFill>
                <a:ea typeface="宋体" panose="02010600030101010101" pitchFamily="2" charset="-122"/>
                <a:cs typeface="+mn-lt"/>
                <a:sym typeface="宋体" panose="02010600030101010101" pitchFamily="2" charset="-122"/>
              </a:rPr>
              <a:t>LPDDR4X 8GB</a:t>
            </a:r>
            <a:r>
              <a:rPr lang="zh-CN" altLang="en-US" sz="900" b="1" dirty="0">
                <a:solidFill>
                  <a:schemeClr val="tx1"/>
                </a:solidFill>
                <a:ea typeface="宋体" panose="02010600030101010101" pitchFamily="2" charset="-122"/>
                <a:cs typeface="+mn-lt"/>
                <a:sym typeface="宋体" panose="02010600030101010101" pitchFamily="2" charset="-122"/>
              </a:rPr>
              <a:t>、</a:t>
            </a:r>
            <a:r>
              <a:rPr lang="en-US" altLang="zh-CN" sz="900" b="1" dirty="0">
                <a:solidFill>
                  <a:schemeClr val="tx1"/>
                </a:solidFill>
                <a:ea typeface="宋体" panose="02010600030101010101" pitchFamily="2" charset="-122"/>
                <a:cs typeface="+mn-lt"/>
                <a:sym typeface="宋体" panose="02010600030101010101" pitchFamily="2" charset="-122"/>
              </a:rPr>
              <a:t>64GB EMMC</a:t>
            </a:r>
            <a:endParaRPr lang="en-US" altLang="zh-CN" sz="900" b="1" dirty="0">
              <a:solidFill>
                <a:schemeClr val="tx1"/>
              </a:solidFill>
              <a:ea typeface="宋体" panose="02010600030101010101" pitchFamily="2" charset="-122"/>
              <a:cs typeface="+mn-lt"/>
              <a:sym typeface="宋体" panose="02010600030101010101" pitchFamily="2" charset="-122"/>
            </a:endParaRPr>
          </a:p>
          <a:p>
            <a:pPr algn="just">
              <a:lnSpc>
                <a:spcPct val="150000"/>
              </a:lnSpc>
              <a:spcBef>
                <a:spcPct val="5000"/>
              </a:spcBef>
              <a:spcAft>
                <a:spcPct val="5000"/>
              </a:spcAft>
              <a:buFont typeface="Wingdings" panose="05000000000000000000" pitchFamily="2" charset="2"/>
            </a:pPr>
            <a:r>
              <a:rPr lang="zh-CN" altLang="en-US" sz="900" b="1" dirty="0">
                <a:solidFill>
                  <a:srgbClr val="0070C0"/>
                </a:solidFill>
                <a:ea typeface="思源黑体 CN Bold" panose="020B0800000000000000" charset="-122"/>
                <a:cs typeface="+mn-lt"/>
                <a:sym typeface="宋体" panose="02010600030101010101" pitchFamily="2" charset="-122"/>
              </a:rPr>
              <a:t>■ </a:t>
            </a:r>
            <a:r>
              <a:rPr lang="en-US" altLang="zh-CN" sz="900" b="1" dirty="0">
                <a:solidFill>
                  <a:schemeClr val="tx1"/>
                </a:solidFill>
                <a:ea typeface="宋体" panose="02010600030101010101" pitchFamily="2" charset="-122"/>
                <a:cs typeface="+mn-lt"/>
                <a:sym typeface="宋体" panose="02010600030101010101" pitchFamily="2" charset="-122"/>
              </a:rPr>
              <a:t> </a:t>
            </a:r>
            <a:r>
              <a:rPr lang="en-US" altLang="zh-CN" sz="900" b="1" dirty="0">
                <a:solidFill>
                  <a:schemeClr val="tx1"/>
                </a:solidFill>
                <a:ea typeface="宋体" panose="02010600030101010101" pitchFamily="2" charset="-122"/>
                <a:cs typeface="+mn-lt"/>
                <a:sym typeface="+mn-ea"/>
              </a:rPr>
              <a:t>支持HDMI+DP</a:t>
            </a:r>
            <a:r>
              <a:rPr lang="en-US" sz="900" b="1" dirty="0">
                <a:solidFill>
                  <a:schemeClr val="tx1"/>
                </a:solidFill>
                <a:ea typeface="宋体" panose="02010600030101010101" pitchFamily="2" charset="-122"/>
                <a:cs typeface="+mn-lt"/>
                <a:sym typeface="+mn-ea"/>
              </a:rPr>
              <a:t>+</a:t>
            </a:r>
            <a:r>
              <a:rPr lang="en-US" altLang="zh-CN" sz="900" b="1" dirty="0">
                <a:solidFill>
                  <a:schemeClr val="tx1"/>
                </a:solidFill>
                <a:ea typeface="宋体" panose="02010600030101010101" pitchFamily="2" charset="-122"/>
                <a:cs typeface="+mn-lt"/>
                <a:sym typeface="+mn-ea"/>
              </a:rPr>
              <a:t>Type-C</a:t>
            </a:r>
            <a:r>
              <a:rPr lang="zh-CN" altLang="en-US" sz="900" b="1" dirty="0">
                <a:solidFill>
                  <a:schemeClr val="tx1"/>
                </a:solidFill>
                <a:ea typeface="宋体" panose="02010600030101010101" pitchFamily="2" charset="-122"/>
                <a:cs typeface="+mn-lt"/>
                <a:sym typeface="+mn-ea"/>
              </a:rPr>
              <a:t>，最大</a:t>
            </a:r>
            <a:r>
              <a:rPr lang="en-US" altLang="zh-CN" sz="900" b="1" dirty="0">
                <a:solidFill>
                  <a:schemeClr val="tx1"/>
                </a:solidFill>
                <a:ea typeface="宋体" panose="02010600030101010101" pitchFamily="2" charset="-122"/>
                <a:cs typeface="+mn-lt"/>
                <a:sym typeface="+mn-ea"/>
              </a:rPr>
              <a:t>8K@60Hz</a:t>
            </a:r>
            <a:r>
              <a:rPr lang="zh-CN" altLang="en-US" sz="900" b="1" dirty="0">
                <a:solidFill>
                  <a:schemeClr val="tx1"/>
                </a:solidFill>
                <a:ea typeface="宋体" panose="02010600030101010101" pitchFamily="2" charset="-122"/>
                <a:cs typeface="+mn-lt"/>
                <a:sym typeface="+mn-ea"/>
              </a:rPr>
              <a:t>显示</a:t>
            </a:r>
            <a:endParaRPr lang="en-US" altLang="zh-CN" sz="900" b="1" dirty="0">
              <a:solidFill>
                <a:schemeClr val="tx1"/>
              </a:solidFill>
              <a:ea typeface="宋体" panose="02010600030101010101" pitchFamily="2" charset="-122"/>
              <a:cs typeface="+mn-lt"/>
              <a:sym typeface="+mn-ea"/>
            </a:endParaRPr>
          </a:p>
          <a:p>
            <a:pPr algn="just">
              <a:lnSpc>
                <a:spcPct val="150000"/>
              </a:lnSpc>
              <a:spcBef>
                <a:spcPct val="5000"/>
              </a:spcBef>
              <a:spcAft>
                <a:spcPct val="5000"/>
              </a:spcAft>
              <a:buFont typeface="Wingdings" panose="05000000000000000000" pitchFamily="2" charset="2"/>
            </a:pPr>
            <a:r>
              <a:rPr lang="zh-CN" altLang="en-US" sz="900" b="1" dirty="0">
                <a:solidFill>
                  <a:srgbClr val="0070C0"/>
                </a:solidFill>
                <a:ea typeface="思源黑体 CN Bold" panose="020B0800000000000000" charset="-122"/>
                <a:cs typeface="+mn-lt"/>
                <a:sym typeface="宋体" panose="02010600030101010101" pitchFamily="2" charset="-122"/>
              </a:rPr>
              <a:t>■</a:t>
            </a:r>
            <a:r>
              <a:rPr lang="zh-CN" altLang="en-US" sz="900" b="1" dirty="0">
                <a:solidFill>
                  <a:srgbClr val="0070C0"/>
                </a:solidFill>
                <a:ea typeface="思源黑体 CN Bold" panose="020B0800000000000000" charset="-122"/>
                <a:cs typeface="+mn-lt"/>
                <a:sym typeface="+mn-ea"/>
              </a:rPr>
              <a:t> </a:t>
            </a:r>
            <a:r>
              <a:rPr lang="en-US" altLang="zh-CN" sz="900" b="1" dirty="0">
                <a:solidFill>
                  <a:schemeClr val="tx1"/>
                </a:solidFill>
                <a:ea typeface="宋体" panose="02010600030101010101" pitchFamily="2" charset="-122"/>
                <a:cs typeface="+mn-lt"/>
                <a:sym typeface="+mn-ea"/>
              </a:rPr>
              <a:t> 支持M.2 WIF</a:t>
            </a:r>
            <a:r>
              <a:rPr lang="zh-CN" altLang="en-US" sz="900" b="1" dirty="0">
                <a:solidFill>
                  <a:schemeClr val="tx1"/>
                </a:solidFill>
                <a:ea typeface="宋体" panose="02010600030101010101" pitchFamily="2" charset="-122"/>
                <a:cs typeface="+mn-lt"/>
                <a:sym typeface="+mn-ea"/>
              </a:rPr>
              <a:t>，</a:t>
            </a:r>
            <a:r>
              <a:rPr lang="en-US" altLang="zh-CN" sz="900" b="1" dirty="0">
                <a:solidFill>
                  <a:schemeClr val="tx1"/>
                </a:solidFill>
                <a:ea typeface="宋体" panose="02010600030101010101" pitchFamily="2" charset="-122"/>
                <a:cs typeface="+mn-lt"/>
                <a:sym typeface="+mn-ea"/>
              </a:rPr>
              <a:t>M.2 4G/5G</a:t>
            </a:r>
            <a:r>
              <a:rPr lang="zh-CN" altLang="en-US" sz="900" b="1" dirty="0">
                <a:solidFill>
                  <a:schemeClr val="tx1"/>
                </a:solidFill>
                <a:ea typeface="宋体" panose="02010600030101010101" pitchFamily="2" charset="-122"/>
                <a:cs typeface="+mn-lt"/>
                <a:sym typeface="+mn-ea"/>
              </a:rPr>
              <a:t>，</a:t>
            </a:r>
            <a:r>
              <a:rPr lang="en-US" altLang="zh-CN" sz="900" b="1" dirty="0">
                <a:solidFill>
                  <a:schemeClr val="tx1"/>
                </a:solidFill>
                <a:ea typeface="宋体" panose="02010600030101010101" pitchFamily="2" charset="-122"/>
                <a:cs typeface="+mn-lt"/>
                <a:sym typeface="+mn-ea"/>
              </a:rPr>
              <a:t>M.2 SATA SSD</a:t>
            </a:r>
            <a:endParaRPr lang="en-US" altLang="zh-CN" sz="900" b="1" dirty="0">
              <a:solidFill>
                <a:schemeClr val="tx1"/>
              </a:solidFill>
              <a:ea typeface="宋体" panose="02010600030101010101" pitchFamily="2" charset="-122"/>
              <a:cs typeface="+mn-lt"/>
              <a:sym typeface="+mn-ea"/>
            </a:endParaRPr>
          </a:p>
          <a:p>
            <a:pPr algn="just">
              <a:lnSpc>
                <a:spcPct val="150000"/>
              </a:lnSpc>
              <a:spcBef>
                <a:spcPct val="5000"/>
              </a:spcBef>
              <a:spcAft>
                <a:spcPct val="5000"/>
              </a:spcAft>
              <a:buFont typeface="Wingdings" panose="05000000000000000000" pitchFamily="2" charset="2"/>
            </a:pPr>
            <a:r>
              <a:rPr lang="zh-CN" altLang="en-US" sz="900" b="1" dirty="0">
                <a:solidFill>
                  <a:srgbClr val="0070C0"/>
                </a:solidFill>
                <a:ea typeface="思源黑体 CN Bold" panose="020B0800000000000000" charset="-122"/>
                <a:cs typeface="+mn-lt"/>
                <a:sym typeface="宋体" panose="02010600030101010101" pitchFamily="2" charset="-122"/>
              </a:rPr>
              <a:t>■</a:t>
            </a:r>
            <a:r>
              <a:rPr lang="en-US" altLang="zh-CN" sz="900" b="1" dirty="0">
                <a:solidFill>
                  <a:schemeClr val="tx1"/>
                </a:solidFill>
                <a:ea typeface="宋体" panose="02010600030101010101" pitchFamily="2" charset="-122"/>
                <a:cs typeface="+mn-lt"/>
                <a:sym typeface="+mn-ea"/>
              </a:rPr>
              <a:t>  1*2.5G RJ45, 5*</a:t>
            </a:r>
            <a:r>
              <a:rPr lang="zh-CN" altLang="en-US" sz="900" b="1" dirty="0">
                <a:solidFill>
                  <a:schemeClr val="tx1"/>
                </a:solidFill>
                <a:ea typeface="宋体" panose="02010600030101010101" pitchFamily="2" charset="-122"/>
                <a:cs typeface="+mn-lt"/>
                <a:sym typeface="+mn-ea"/>
              </a:rPr>
              <a:t>千兆</a:t>
            </a:r>
            <a:r>
              <a:rPr lang="en-US" altLang="zh-CN" sz="900" b="1" dirty="0">
                <a:solidFill>
                  <a:schemeClr val="tx1"/>
                </a:solidFill>
                <a:ea typeface="宋体" panose="02010600030101010101" pitchFamily="2" charset="-122"/>
                <a:cs typeface="+mn-lt"/>
                <a:sym typeface="+mn-ea"/>
              </a:rPr>
              <a:t>RJ45</a:t>
            </a:r>
            <a:r>
              <a:rPr lang="zh-CN" altLang="en-US" sz="900" b="1" dirty="0">
                <a:solidFill>
                  <a:schemeClr val="tx1"/>
                </a:solidFill>
                <a:ea typeface="宋体" panose="02010600030101010101" pitchFamily="2" charset="-122"/>
                <a:cs typeface="+mn-lt"/>
                <a:sym typeface="+mn-ea"/>
              </a:rPr>
              <a:t>（其中</a:t>
            </a:r>
            <a:r>
              <a:rPr lang="en-US" altLang="zh-CN" sz="900" b="1" dirty="0">
                <a:solidFill>
                  <a:schemeClr val="tx1"/>
                </a:solidFill>
                <a:ea typeface="宋体" panose="02010600030101010101" pitchFamily="2" charset="-122"/>
                <a:cs typeface="+mn-lt"/>
                <a:sym typeface="+mn-ea"/>
              </a:rPr>
              <a:t>4</a:t>
            </a:r>
            <a:r>
              <a:rPr lang="zh-CN" altLang="en-US" sz="900" b="1" dirty="0">
                <a:solidFill>
                  <a:schemeClr val="tx1"/>
                </a:solidFill>
                <a:ea typeface="宋体" panose="02010600030101010101" pitchFamily="2" charset="-122"/>
                <a:cs typeface="+mn-lt"/>
                <a:sym typeface="+mn-ea"/>
              </a:rPr>
              <a:t>路</a:t>
            </a:r>
            <a:r>
              <a:rPr lang="en-US" altLang="zh-CN" sz="900" b="1" dirty="0">
                <a:solidFill>
                  <a:schemeClr val="tx1"/>
                </a:solidFill>
                <a:ea typeface="宋体" panose="02010600030101010101" pitchFamily="2" charset="-122"/>
                <a:cs typeface="+mn-lt"/>
                <a:sym typeface="+mn-ea"/>
              </a:rPr>
              <a:t>POE</a:t>
            </a:r>
            <a:r>
              <a:rPr lang="zh-CN" altLang="en-US" sz="900" b="1" dirty="0">
                <a:solidFill>
                  <a:schemeClr val="tx1"/>
                </a:solidFill>
                <a:ea typeface="宋体" panose="02010600030101010101" pitchFamily="2" charset="-122"/>
                <a:cs typeface="+mn-lt"/>
                <a:sym typeface="+mn-ea"/>
              </a:rPr>
              <a:t>）</a:t>
            </a:r>
            <a:endParaRPr lang="en-US" altLang="zh-CN" sz="900" b="1" dirty="0">
              <a:solidFill>
                <a:schemeClr val="tx1"/>
              </a:solidFill>
              <a:ea typeface="宋体" panose="02010600030101010101" pitchFamily="2" charset="-122"/>
              <a:cs typeface="+mn-lt"/>
              <a:sym typeface="宋体" panose="02010600030101010101" pitchFamily="2" charset="-122"/>
            </a:endParaRPr>
          </a:p>
          <a:p>
            <a:pPr algn="just">
              <a:lnSpc>
                <a:spcPct val="150000"/>
              </a:lnSpc>
              <a:spcBef>
                <a:spcPct val="5000"/>
              </a:spcBef>
              <a:spcAft>
                <a:spcPct val="5000"/>
              </a:spcAft>
              <a:buFont typeface="Wingdings" panose="05000000000000000000" pitchFamily="2" charset="2"/>
            </a:pPr>
            <a:r>
              <a:rPr lang="zh-CN" altLang="en-US" sz="900" b="1" dirty="0">
                <a:solidFill>
                  <a:srgbClr val="0070C0"/>
                </a:solidFill>
                <a:ea typeface="思源黑体 CN Bold" panose="020B0800000000000000" charset="-122"/>
                <a:cs typeface="+mn-lt"/>
                <a:sym typeface="宋体" panose="02010600030101010101" pitchFamily="2" charset="-122"/>
              </a:rPr>
              <a:t>■ </a:t>
            </a:r>
            <a:r>
              <a:rPr lang="en-US" altLang="zh-CN" sz="900" b="1" dirty="0">
                <a:solidFill>
                  <a:schemeClr val="tx1"/>
                </a:solidFill>
                <a:ea typeface="宋体" panose="02010600030101010101" pitchFamily="2" charset="-122"/>
                <a:cs typeface="+mn-lt"/>
                <a:sym typeface="宋体" panose="02010600030101010101" pitchFamily="2" charset="-122"/>
              </a:rPr>
              <a:t> </a:t>
            </a:r>
            <a:r>
              <a:rPr lang="en-US" altLang="zh-CN" sz="900" b="1" dirty="0">
                <a:solidFill>
                  <a:schemeClr val="tx1"/>
                </a:solidFill>
                <a:ea typeface="宋体" panose="02010600030101010101" pitchFamily="2" charset="-122"/>
                <a:cs typeface="+mn-lt"/>
                <a:sym typeface="+mn-ea"/>
              </a:rPr>
              <a:t>3*USB3.2 Gen2, 1*USB2.0,1*USB2.0 OTG</a:t>
            </a:r>
            <a:endParaRPr lang="en-US" altLang="zh-CN" sz="900" b="1" dirty="0">
              <a:solidFill>
                <a:schemeClr val="tx1"/>
              </a:solidFill>
              <a:ea typeface="宋体" panose="02010600030101010101" pitchFamily="2" charset="-122"/>
              <a:cs typeface="+mn-lt"/>
              <a:sym typeface="+mn-ea"/>
            </a:endParaRPr>
          </a:p>
          <a:p>
            <a:pPr algn="just">
              <a:lnSpc>
                <a:spcPct val="150000"/>
              </a:lnSpc>
              <a:spcBef>
                <a:spcPct val="5000"/>
              </a:spcBef>
              <a:spcAft>
                <a:spcPct val="5000"/>
              </a:spcAft>
              <a:buFont typeface="Wingdings" panose="05000000000000000000" pitchFamily="2" charset="2"/>
            </a:pPr>
            <a:r>
              <a:rPr lang="zh-CN" altLang="en-US" sz="900" b="1" dirty="0">
                <a:solidFill>
                  <a:srgbClr val="0070C0"/>
                </a:solidFill>
                <a:ea typeface="思源黑体 CN Bold" panose="020B0800000000000000" charset="-122"/>
                <a:cs typeface="+mn-lt"/>
                <a:sym typeface="宋体" panose="02010600030101010101" pitchFamily="2" charset="-122"/>
              </a:rPr>
              <a:t>■</a:t>
            </a:r>
            <a:r>
              <a:rPr lang="en-US" altLang="zh-CN" sz="900" b="1" dirty="0">
                <a:solidFill>
                  <a:schemeClr val="tx1"/>
                </a:solidFill>
                <a:ea typeface="宋体" panose="02010600030101010101" pitchFamily="2" charset="-122"/>
                <a:cs typeface="+mn-lt"/>
                <a:sym typeface="宋体" panose="02010600030101010101" pitchFamily="2" charset="-122"/>
              </a:rPr>
              <a:t> </a:t>
            </a:r>
            <a:r>
              <a:rPr lang="en-US" altLang="zh-CN" sz="900" b="1" dirty="0">
                <a:solidFill>
                  <a:schemeClr val="tx1"/>
                </a:solidFill>
                <a:ea typeface="宋体" panose="02010600030101010101" pitchFamily="2" charset="-122"/>
                <a:cs typeface="+mn-lt"/>
                <a:sym typeface="+mn-ea"/>
              </a:rPr>
              <a:t> 4*RS232</a:t>
            </a:r>
            <a:r>
              <a:rPr lang="zh-CN" altLang="en-US" sz="900" b="1" dirty="0">
                <a:solidFill>
                  <a:schemeClr val="tx1"/>
                </a:solidFill>
                <a:ea typeface="宋体" panose="02010600030101010101" pitchFamily="2" charset="-122"/>
                <a:cs typeface="+mn-lt"/>
                <a:sym typeface="+mn-ea"/>
              </a:rPr>
              <a:t>，</a:t>
            </a:r>
            <a:r>
              <a:rPr lang="en-US" altLang="zh-CN" sz="900" b="1" dirty="0">
                <a:solidFill>
                  <a:schemeClr val="tx1"/>
                </a:solidFill>
                <a:ea typeface="宋体" panose="02010600030101010101" pitchFamily="2" charset="-122"/>
                <a:cs typeface="+mn-lt"/>
                <a:sym typeface="+mn-ea"/>
              </a:rPr>
              <a:t>2*RS485</a:t>
            </a:r>
            <a:r>
              <a:rPr lang="zh-CN" altLang="en-US" sz="900" b="1" dirty="0">
                <a:solidFill>
                  <a:schemeClr val="tx1"/>
                </a:solidFill>
                <a:ea typeface="宋体" panose="02010600030101010101" pitchFamily="2" charset="-122"/>
                <a:cs typeface="+mn-lt"/>
                <a:sym typeface="+mn-ea"/>
              </a:rPr>
              <a:t>，</a:t>
            </a:r>
            <a:r>
              <a:rPr lang="en-US" altLang="zh-CN" sz="900" b="1" dirty="0">
                <a:solidFill>
                  <a:schemeClr val="tx1"/>
                </a:solidFill>
                <a:ea typeface="宋体" panose="02010600030101010101" pitchFamily="2" charset="-122"/>
                <a:cs typeface="+mn-lt"/>
                <a:sym typeface="+mn-ea"/>
              </a:rPr>
              <a:t>2*CAN</a:t>
            </a:r>
            <a:r>
              <a:rPr lang="zh-CN" altLang="en-US" sz="900" b="1" dirty="0">
                <a:solidFill>
                  <a:schemeClr val="tx1"/>
                </a:solidFill>
                <a:ea typeface="宋体" panose="02010600030101010101" pitchFamily="2" charset="-122"/>
                <a:cs typeface="+mn-lt"/>
                <a:sym typeface="+mn-ea"/>
              </a:rPr>
              <a:t>，</a:t>
            </a:r>
            <a:r>
              <a:rPr lang="en-US" altLang="zh-CN" sz="900" b="1" dirty="0">
                <a:solidFill>
                  <a:schemeClr val="tx1"/>
                </a:solidFill>
                <a:ea typeface="宋体" panose="02010600030101010101" pitchFamily="2" charset="-122"/>
                <a:cs typeface="+mn-lt"/>
                <a:sym typeface="+mn-ea"/>
              </a:rPr>
              <a:t>4*DI</a:t>
            </a:r>
            <a:r>
              <a:rPr lang="zh-CN" altLang="en-US" sz="900" b="1" dirty="0">
                <a:solidFill>
                  <a:schemeClr val="tx1"/>
                </a:solidFill>
                <a:ea typeface="宋体" panose="02010600030101010101" pitchFamily="2" charset="-122"/>
                <a:cs typeface="+mn-lt"/>
                <a:sym typeface="+mn-ea"/>
              </a:rPr>
              <a:t>，</a:t>
            </a:r>
            <a:r>
              <a:rPr lang="en-US" altLang="zh-CN" sz="900" b="1" dirty="0">
                <a:solidFill>
                  <a:schemeClr val="tx1"/>
                </a:solidFill>
                <a:ea typeface="宋体" panose="02010600030101010101" pitchFamily="2" charset="-122"/>
                <a:cs typeface="+mn-lt"/>
                <a:sym typeface="+mn-ea"/>
              </a:rPr>
              <a:t>4*DO</a:t>
            </a:r>
            <a:endParaRPr lang="en-US" altLang="zh-CN" sz="900" b="1" dirty="0">
              <a:solidFill>
                <a:schemeClr val="tx1"/>
              </a:solidFill>
              <a:ea typeface="宋体" panose="02010600030101010101" pitchFamily="2" charset="-122"/>
              <a:cs typeface="+mn-lt"/>
              <a:sym typeface="+mn-ea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38220" y="9761220"/>
            <a:ext cx="2021205" cy="122555"/>
          </a:xfrm>
          <a:prstGeom prst="rect">
            <a:avLst/>
          </a:prstGeom>
        </p:spPr>
      </p:pic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3742376" y="3737801"/>
          <a:ext cx="2889250" cy="831850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754240"/>
                <a:gridCol w="2135010"/>
              </a:tblGrid>
              <a:tr h="27432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600" dirty="0">
                          <a:ln>
                            <a:noFill/>
                          </a:ln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配置</a:t>
                      </a:r>
                      <a:r>
                        <a:rPr lang="en-US" altLang="zh-CN" sz="600" dirty="0">
                          <a:ln>
                            <a:noFill/>
                          </a:ln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1</a:t>
                      </a:r>
                      <a:endParaRPr lang="en-US" altLang="zh-CN" sz="600" dirty="0">
                        <a:ln>
                          <a:noFill/>
                        </a:ln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1434" marR="91434" marT="45571" marB="45571" anchor="ctr" horzOverflow="overflow">
                    <a:lnR w="31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>
                      <a:solidFill>
                        <a:srgbClr val="0070C0"/>
                      </a:solidFill>
                      <a:prstDash val="solid"/>
                    </a:lnT>
                    <a:lnB w="3175" cmpd="sng">
                      <a:solidFill>
                        <a:srgbClr val="0070C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600" dirty="0"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RK3588J,8GB DDR+64GB EMMC,</a:t>
                      </a:r>
                      <a:r>
                        <a:rPr lang="en-US" altLang="zh-CN" sz="600" dirty="0"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-20℃ ~ 70℃(</a:t>
                      </a:r>
                      <a:r>
                        <a:rPr lang="zh-CN" altLang="en-US" sz="600" dirty="0"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宽温级）</a:t>
                      </a:r>
                      <a:endParaRPr lang="zh-CN" altLang="en-US" sz="600" dirty="0">
                        <a:ln>
                          <a:noFill/>
                        </a:ln>
                        <a:effectLst/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</a:txBody>
                  <a:tcPr marL="91434" marR="91434" marT="45571" marB="45571" anchor="ctr" horzOverflow="overflow">
                    <a:lnL w="31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>
                      <a:solidFill>
                        <a:srgbClr val="0070C0"/>
                      </a:solidFill>
                      <a:prstDash val="solid"/>
                    </a:lnT>
                    <a:lnB w="3175" cmpd="sng">
                      <a:solidFill>
                        <a:srgbClr val="0070C0"/>
                      </a:solidFill>
                      <a:prstDash val="solid"/>
                    </a:lnB>
                  </a:tcPr>
                </a:tc>
              </a:tr>
              <a:tr h="278765">
                <a:tc>
                  <a:txBody>
                    <a:bodyPr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600" dirty="0">
                          <a:ln>
                            <a:noFill/>
                          </a:ln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配置</a:t>
                      </a:r>
                      <a:r>
                        <a:rPr lang="en-US" altLang="zh-CN" sz="600" dirty="0">
                          <a:ln>
                            <a:noFill/>
                          </a:ln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2</a:t>
                      </a:r>
                      <a:endParaRPr lang="en-US" altLang="zh-CN" sz="600" dirty="0">
                        <a:ln>
                          <a:noFill/>
                        </a:ln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1434" marR="91434" marT="45571" marB="45571" anchor="ctr" horzOverflow="overflow">
                    <a:lnR w="3175">
                      <a:solidFill>
                        <a:srgbClr val="0070C0"/>
                      </a:solidFill>
                      <a:prstDash val="solid"/>
                    </a:lnR>
                    <a:lnT w="3175">
                      <a:solidFill>
                        <a:srgbClr val="0070C0"/>
                      </a:solidFill>
                      <a:prstDash val="solid"/>
                    </a:lnT>
                    <a:lnB w="3175" cmpd="sng">
                      <a:solidFill>
                        <a:srgbClr val="0070C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600" dirty="0"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RK3588,8GB DDR+64GB EMMC,</a:t>
                      </a:r>
                      <a:r>
                        <a:rPr lang="en-US" altLang="zh-CN" sz="600" dirty="0"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0℃ ~ 60℃</a:t>
                      </a:r>
                      <a:r>
                        <a:rPr lang="zh-CN" altLang="en-US" sz="600" dirty="0"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（商业级）</a:t>
                      </a:r>
                      <a:endParaRPr lang="zh-CN" altLang="en-US" sz="600" dirty="0">
                        <a:ln>
                          <a:noFill/>
                        </a:ln>
                        <a:effectLst/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</a:txBody>
                  <a:tcPr marL="91434" marR="91434" marT="45571" marB="45571" anchor="ctr" horzOverflow="overflow">
                    <a:lnL w="3175">
                      <a:solidFill>
                        <a:srgbClr val="0070C0"/>
                      </a:solidFill>
                      <a:prstDash val="solid"/>
                    </a:lnL>
                    <a:lnT w="3175">
                      <a:solidFill>
                        <a:srgbClr val="0070C0"/>
                      </a:solidFill>
                      <a:prstDash val="solid"/>
                    </a:lnT>
                    <a:lnB w="3175" cmpd="sng">
                      <a:solidFill>
                        <a:srgbClr val="0070C0"/>
                      </a:solidFill>
                      <a:prstDash val="solid"/>
                    </a:lnB>
                  </a:tcPr>
                </a:tc>
              </a:tr>
              <a:tr h="27876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600" dirty="0">
                          <a:latin typeface="思源黑体 CN Bold" panose="020B0800000000000000" charset="-122"/>
                          <a:ea typeface="思源黑体 CN Bold" panose="020B0800000000000000" charset="-122"/>
                          <a:sym typeface="+mn-ea"/>
                        </a:rPr>
                        <a:t>配件</a:t>
                      </a:r>
                      <a:endParaRPr lang="zh-CN" altLang="en-US" sz="600" dirty="0">
                        <a:latin typeface="思源黑体 CN Bold" panose="020B0800000000000000" charset="-122"/>
                        <a:ea typeface="思源黑体 CN Bold" panose="020B0800000000000000" charset="-122"/>
                        <a:sym typeface="+mn-ea"/>
                      </a:endParaRPr>
                    </a:p>
                  </a:txBody>
                  <a:tcPr marL="91434" marR="91434" marT="45571" marB="45571" anchor="ctr" horzOverflow="overflow">
                    <a:lnR w="3175">
                      <a:solidFill>
                        <a:srgbClr val="0070C0"/>
                      </a:solidFill>
                      <a:prstDash val="solid"/>
                    </a:lnR>
                    <a:lnT w="3175">
                      <a:solidFill>
                        <a:srgbClr val="0070C0"/>
                      </a:solidFill>
                      <a:prstDash val="solid"/>
                    </a:lnT>
                    <a:lnB w="3175" cmpd="sng">
                      <a:solidFill>
                        <a:srgbClr val="0070C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6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cs typeface="宋体" panose="02010600030101010101" pitchFamily="2" charset="-122"/>
                          <a:sym typeface="+mn-ea"/>
                        </a:rPr>
                        <a:t>2 x AC </a:t>
                      </a:r>
                      <a:r>
                        <a:rPr lang="zh-CN" altLang="en-US" sz="6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cs typeface="宋体" panose="02010600030101010101" pitchFamily="2" charset="-122"/>
                          <a:sym typeface="+mn-ea"/>
                        </a:rPr>
                        <a:t>电源线；</a:t>
                      </a:r>
                      <a:r>
                        <a:rPr lang="en-US" altLang="zh-CN" sz="6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cs typeface="宋体" panose="02010600030101010101" pitchFamily="2" charset="-122"/>
                          <a:sym typeface="+mn-ea"/>
                        </a:rPr>
                        <a:t>1 x </a:t>
                      </a:r>
                      <a:r>
                        <a:rPr lang="zh-CN" altLang="en-US" sz="6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cs typeface="宋体" panose="02010600030101010101" pitchFamily="2" charset="-122"/>
                          <a:sym typeface="+mn-ea"/>
                        </a:rPr>
                        <a:t>电源适配器</a:t>
                      </a:r>
                      <a:r>
                        <a:rPr lang="en-US" altLang="zh-CN" sz="6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cs typeface="宋体" panose="02010600030101010101" pitchFamily="2" charset="-122"/>
                          <a:sym typeface="+mn-ea"/>
                        </a:rPr>
                        <a:t> 12V/3A</a:t>
                      </a:r>
                      <a:r>
                        <a:rPr lang="zh-CN" altLang="en-US" sz="6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cs typeface="宋体" panose="02010600030101010101" pitchFamily="2" charset="-122"/>
                          <a:sym typeface="+mn-ea"/>
                        </a:rPr>
                        <a:t>；</a:t>
                      </a:r>
                      <a:r>
                        <a:rPr lang="en-US" altLang="zh-CN" sz="6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cs typeface="宋体" panose="02010600030101010101" pitchFamily="2" charset="-122"/>
                          <a:sym typeface="+mn-ea"/>
                        </a:rPr>
                        <a:t>1 x </a:t>
                      </a:r>
                      <a:r>
                        <a:rPr lang="zh-CN" altLang="en-US" sz="6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cs typeface="宋体" panose="02010600030101010101" pitchFamily="2" charset="-122"/>
                          <a:sym typeface="+mn-ea"/>
                        </a:rPr>
                        <a:t>电源适配器</a:t>
                      </a:r>
                      <a:r>
                        <a:rPr lang="en-US" altLang="zh-CN" sz="6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cs typeface="宋体" panose="02010600030101010101" pitchFamily="2" charset="-122"/>
                          <a:sym typeface="+mn-ea"/>
                        </a:rPr>
                        <a:t> 54V/2.22A</a:t>
                      </a:r>
                      <a:r>
                        <a:rPr lang="zh-CN" altLang="en-US" sz="6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cs typeface="宋体" panose="02010600030101010101" pitchFamily="2" charset="-122"/>
                          <a:sym typeface="+mn-ea"/>
                        </a:rPr>
                        <a:t>；</a:t>
                      </a:r>
                      <a:r>
                        <a:rPr lang="en-US" altLang="zh-CN" sz="6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cs typeface="宋体" panose="02010600030101010101" pitchFamily="2" charset="-122"/>
                          <a:sym typeface="+mn-ea"/>
                        </a:rPr>
                        <a:t>2 x </a:t>
                      </a:r>
                      <a:r>
                        <a:rPr lang="en-US" altLang="zh-CN" sz="600" dirty="0">
                          <a:sym typeface="+mn-ea"/>
                        </a:rPr>
                        <a:t>WIFI</a:t>
                      </a:r>
                      <a:r>
                        <a:rPr lang="zh-CN" altLang="en-US" sz="600" dirty="0">
                          <a:sym typeface="+mn-ea"/>
                        </a:rPr>
                        <a:t>天线棒</a:t>
                      </a:r>
                      <a:endParaRPr lang="zh-CN" altLang="en-US" sz="6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cs typeface="宋体" panose="02010600030101010101" pitchFamily="2" charset="-122"/>
                        <a:sym typeface="+mn-ea"/>
                      </a:endParaRPr>
                    </a:p>
                  </a:txBody>
                  <a:tcPr marL="91434" marR="91434" marT="45571" marB="45571" anchor="ctr" horzOverflow="overflow">
                    <a:lnL w="3175">
                      <a:solidFill>
                        <a:srgbClr val="0070C0"/>
                      </a:solidFill>
                      <a:prstDash val="solid"/>
                    </a:lnL>
                    <a:lnT w="3175">
                      <a:solidFill>
                        <a:srgbClr val="0070C0"/>
                      </a:solidFill>
                      <a:prstDash val="solid"/>
                    </a:lnT>
                    <a:lnB w="3175" cmpd="sng">
                      <a:solidFill>
                        <a:srgbClr val="0070C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46" name="表格 45"/>
          <p:cNvGraphicFramePr>
            <a:graphicFrameLocks noGrp="1"/>
          </p:cNvGraphicFramePr>
          <p:nvPr/>
        </p:nvGraphicFramePr>
        <p:xfrm>
          <a:off x="203200" y="3737603"/>
          <a:ext cx="3368040" cy="4754880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525145"/>
                <a:gridCol w="725170"/>
                <a:gridCol w="2117725"/>
              </a:tblGrid>
              <a:tr h="182880"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altLang="zh-CN" sz="600" b="1" dirty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SMARC</a:t>
                      </a:r>
                      <a:r>
                        <a:rPr lang="zh-CN" altLang="en-US" sz="600" b="1" dirty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模组</a:t>
                      </a:r>
                      <a:endParaRPr lang="zh-CN" altLang="en-US" sz="600" b="1" dirty="0">
                        <a:ln>
                          <a:noFill/>
                        </a:ln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sym typeface="+mn-ea"/>
                      </a:endParaRPr>
                    </a:p>
                  </a:txBody>
                  <a:tcPr marL="91439" marR="91439" marT="45690" marB="45690" anchor="ctr" horzOverflow="overflow">
                    <a:lnR w="3175">
                      <a:solidFill>
                        <a:srgbClr val="0070C0"/>
                      </a:solidFill>
                      <a:prstDash val="solid"/>
                    </a:lnR>
                    <a:lnT w="3175" cmpd="sng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algn="l" defTabSz="914400" rtl="0" eaLnBrk="1" fontAlgn="base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zh-CN" altLang="en-US" sz="600" b="1" u="none" strike="noStrike" cap="none" normalizeH="0" baseline="0" dirty="0"/>
                        <a:t>处理器</a:t>
                      </a:r>
                      <a:endParaRPr kumimoji="0" lang="zh-CN" altLang="en-US" sz="600" b="1" u="none" strike="noStrike" cap="none" normalizeH="0" baseline="0" dirty="0"/>
                    </a:p>
                  </a:txBody>
                  <a:tcPr marL="91439" marR="91439" marT="45690" marB="45690" anchor="ctr" horzOverflow="overflow">
                    <a:lnL w="3175">
                      <a:solidFill>
                        <a:srgbClr val="0070C0"/>
                      </a:solidFill>
                      <a:prstDash val="solid"/>
                    </a:lnL>
                    <a:lnR w="3175">
                      <a:solidFill>
                        <a:srgbClr val="0070C0"/>
                      </a:solidFill>
                      <a:prstDash val="solid"/>
                    </a:lnR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600" dirty="0"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Rockchip® RK3588(J)</a:t>
                      </a:r>
                      <a:endParaRPr lang="en-US" altLang="zh-CN" sz="600" dirty="0">
                        <a:effectLst/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  <a:p>
                      <a:pPr marL="0" marR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600" dirty="0"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4 x Cortex-A76@2.4GHz + 4 x Cortex-A55@1.8GHz</a:t>
                      </a:r>
                      <a:endParaRPr lang="en-US" altLang="zh-CN" sz="600" dirty="0">
                        <a:effectLst/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</a:txBody>
                  <a:tcPr marL="91441" marR="0" marT="45683" marB="45683" anchor="ctr" horzOverflow="overflow">
                    <a:lnL w="3175">
                      <a:solidFill>
                        <a:srgbClr val="0070C0"/>
                      </a:solidFill>
                      <a:prstDash val="solid"/>
                    </a:lnL>
                    <a:lnT w="3175" cmpd="sng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  <a:noFill/>
                  </a:tcPr>
                </a:tc>
              </a:tr>
              <a:tr h="182880">
                <a:tc vMerge="1">
                  <a:tcPr/>
                </a:tc>
                <a:tc>
                  <a:txBody>
                    <a:bodyPr/>
                    <a:p>
                      <a:pPr marL="0" marR="0" lvl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altLang="zh-CN" sz="600" b="1" u="none" strike="noStrike" cap="none" normalizeH="0" baseline="0" dirty="0">
                          <a:sym typeface="+mn-ea"/>
                        </a:rPr>
                        <a:t>AI</a:t>
                      </a:r>
                      <a:r>
                        <a:rPr kumimoji="0" lang="zh-CN" altLang="en-US" sz="600" b="1" u="none" strike="noStrike" cap="none" normalizeH="0" baseline="0" dirty="0">
                          <a:sym typeface="+mn-ea"/>
                        </a:rPr>
                        <a:t>加速性能</a:t>
                      </a:r>
                      <a:endParaRPr kumimoji="0" lang="zh-CN" altLang="en-US" sz="600" b="1" u="none" strike="noStrike" cap="none" normalizeH="0" baseline="0" dirty="0">
                        <a:sym typeface="+mn-ea"/>
                      </a:endParaRPr>
                    </a:p>
                  </a:txBody>
                  <a:tcPr marL="91439" marR="91439" marT="45690" marB="45690" anchor="ctr" horzOverflow="overflow">
                    <a:lnL w="3175">
                      <a:solidFill>
                        <a:srgbClr val="0070C0"/>
                      </a:solidFill>
                      <a:prstDash val="solid"/>
                    </a:lnL>
                    <a:lnR w="3175">
                      <a:solidFill>
                        <a:srgbClr val="0070C0"/>
                      </a:solidFill>
                      <a:prstDash val="solid"/>
                    </a:lnR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altLang="zh-CN" sz="600" u="none" strike="noStrike" kern="1200" cap="none" normalizeH="0" baseline="0" dirty="0">
                          <a:effectLst/>
                          <a:latin typeface="微软雅黑" panose="020B0503020204020204" charset="-122"/>
                          <a:ea typeface="微软雅黑" panose="020B0503020204020204" charset="-122"/>
                        </a:rPr>
                        <a:t>6Tops NPU(INT8), </a:t>
                      </a:r>
                      <a:r>
                        <a:rPr kumimoji="0" lang="zh-CN" altLang="en-US" sz="600" u="none" strike="noStrike" kern="1200" cap="none" normalizeH="0" baseline="0" dirty="0">
                          <a:effectLst/>
                          <a:latin typeface="微软雅黑" panose="020B0503020204020204" charset="-122"/>
                          <a:ea typeface="微软雅黑" panose="020B0503020204020204" charset="-122"/>
                        </a:rPr>
                        <a:t>处理器自带；</a:t>
                      </a:r>
                      <a:endParaRPr kumimoji="0" lang="zh-CN" altLang="en-US" sz="600" u="none" strike="noStrike" kern="1200" cap="none" normalizeH="0" baseline="0" dirty="0">
                        <a:effectLst/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91441" marR="91441" marT="45683" marB="45683" anchor="ctr" horzOverflow="overflow">
                    <a:lnL w="3175">
                      <a:solidFill>
                        <a:srgbClr val="0070C0"/>
                      </a:solidFill>
                      <a:prstDash val="solid"/>
                    </a:lnL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  <a:noFill/>
                  </a:tcPr>
                </a:tc>
              </a:tr>
              <a:tr h="182880">
                <a:tc vMerge="1">
                  <a:tcPr/>
                </a:tc>
                <a:tc>
                  <a:txBody>
                    <a:bodyPr/>
                    <a:lstStyle/>
                    <a:p>
                      <a:pPr marL="0" marR="0" lvl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zh-CN" altLang="en-US" sz="600" b="1" u="none" strike="noStrike" cap="none" normalizeH="0" baseline="0" dirty="0">
                          <a:sym typeface="+mn-ea"/>
                        </a:rPr>
                        <a:t>内存</a:t>
                      </a:r>
                      <a:endParaRPr kumimoji="0" lang="zh-CN" altLang="en-US" sz="600" b="1" u="none" strike="noStrike" cap="none" normalizeH="0" baseline="0" dirty="0">
                        <a:sym typeface="+mn-ea"/>
                      </a:endParaRPr>
                    </a:p>
                  </a:txBody>
                  <a:tcPr marL="91439" marR="91439" marT="45690" marB="45690" anchor="ctr" horzOverflow="overflow">
                    <a:lnL w="3175">
                      <a:solidFill>
                        <a:srgbClr val="0070C0"/>
                      </a:solidFill>
                      <a:prstDash val="solid"/>
                    </a:lnL>
                    <a:lnR w="3175">
                      <a:solidFill>
                        <a:srgbClr val="0070C0"/>
                      </a:solidFill>
                      <a:prstDash val="solid"/>
                    </a:lnR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zh-CN" altLang="en-US" sz="600" u="none" strike="noStrike" kern="1200" cap="none" normalizeH="0" baseline="0" dirty="0">
                          <a:effectLst/>
                          <a:latin typeface="微软雅黑" panose="020B0503020204020204" charset="-122"/>
                          <a:ea typeface="微软雅黑" panose="020B0503020204020204" charset="-122"/>
                        </a:rPr>
                        <a:t>板载</a:t>
                      </a:r>
                      <a:r>
                        <a:rPr kumimoji="0" lang="en-US" altLang="zh-CN" sz="600" u="none" strike="noStrike" kern="1200" cap="none" normalizeH="0" baseline="0" dirty="0">
                          <a:effectLst/>
                          <a:latin typeface="微软雅黑" panose="020B0503020204020204" charset="-122"/>
                          <a:ea typeface="微软雅黑" panose="020B0503020204020204" charset="-122"/>
                        </a:rPr>
                        <a:t>LPDDR4X 8GB</a:t>
                      </a:r>
                      <a:r>
                        <a:rPr kumimoji="0" lang="zh-CN" altLang="en-US" sz="600" u="none" strike="noStrike" kern="1200" cap="none" normalizeH="0" baseline="0" dirty="0">
                          <a:effectLst/>
                          <a:latin typeface="微软雅黑" panose="020B0503020204020204" charset="-122"/>
                          <a:ea typeface="微软雅黑" panose="020B0503020204020204" charset="-122"/>
                        </a:rPr>
                        <a:t>，可定制</a:t>
                      </a:r>
                      <a:r>
                        <a:rPr kumimoji="0" lang="en-US" altLang="zh-CN" sz="600" u="none" strike="noStrike" kern="1200" cap="none" normalizeH="0" baseline="0" dirty="0">
                          <a:effectLst/>
                          <a:latin typeface="微软雅黑" panose="020B0503020204020204" charset="-122"/>
                          <a:ea typeface="微软雅黑" panose="020B0503020204020204" charset="-122"/>
                        </a:rPr>
                        <a:t>16GB</a:t>
                      </a:r>
                      <a:r>
                        <a:rPr kumimoji="0" lang="zh-CN" altLang="en-US" sz="600" u="none" strike="noStrike" kern="1200" cap="none" normalizeH="0" baseline="0" dirty="0">
                          <a:effectLst/>
                          <a:latin typeface="微软雅黑" panose="020B0503020204020204" charset="-122"/>
                          <a:ea typeface="微软雅黑" panose="020B0503020204020204" charset="-122"/>
                        </a:rPr>
                        <a:t>；</a:t>
                      </a:r>
                      <a:endParaRPr kumimoji="0" lang="zh-CN" altLang="en-US" sz="600" u="none" strike="noStrike" kern="1200" cap="none" normalizeH="0" baseline="0" dirty="0">
                        <a:effectLst/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91441" marR="91441" marT="45683" marB="45683" anchor="ctr" horzOverflow="overflow">
                    <a:lnL w="3175">
                      <a:solidFill>
                        <a:srgbClr val="0070C0"/>
                      </a:solidFill>
                      <a:prstDash val="solid"/>
                    </a:lnL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  <a:noFill/>
                  </a:tcPr>
                </a:tc>
              </a:tr>
              <a:tr h="185420">
                <a:tc vMerge="1">
                  <a:tcPr>
                    <a:lnR w="3175">
                      <a:solidFill>
                        <a:srgbClr val="0070C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zh-CN" altLang="en-US" sz="600" b="1" u="none" strike="noStrike" cap="none" normalizeH="0" baseline="0" dirty="0"/>
                        <a:t>存储</a:t>
                      </a:r>
                      <a:endParaRPr kumimoji="0" lang="zh-CN" altLang="en-US" sz="600" b="1" u="none" strike="noStrike" cap="none" normalizeH="0" baseline="0" dirty="0"/>
                    </a:p>
                  </a:txBody>
                  <a:tcPr marL="91439" marR="91439" marT="45690" marB="45690" anchor="ctr" horzOverflow="overflow">
                    <a:lnL w="3175">
                      <a:solidFill>
                        <a:srgbClr val="0070C0"/>
                      </a:solidFill>
                      <a:prstDash val="solid"/>
                    </a:lnL>
                    <a:lnR w="3175">
                      <a:solidFill>
                        <a:srgbClr val="0070C0"/>
                      </a:solidFill>
                      <a:prstDash val="solid"/>
                    </a:lnR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600" dirty="0"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板载</a:t>
                      </a:r>
                      <a:r>
                        <a:rPr lang="en-US" altLang="zh-CN" sz="600" dirty="0"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EMMC 64GB</a:t>
                      </a:r>
                      <a:r>
                        <a:rPr lang="zh-CN" altLang="en-US" sz="600" dirty="0"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，可定制</a:t>
                      </a:r>
                      <a:r>
                        <a:rPr lang="en-US" altLang="zh-CN" sz="600" dirty="0"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128GB</a:t>
                      </a:r>
                      <a:r>
                        <a:rPr lang="zh-CN" altLang="en-US" sz="600" dirty="0"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；</a:t>
                      </a:r>
                      <a:endParaRPr kumimoji="0" lang="zh-CN" altLang="en-US" sz="600" u="none" strike="noStrike" kern="1200" cap="none" normalizeH="0" baseline="0" dirty="0">
                        <a:effectLst/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</a:txBody>
                  <a:tcPr marL="91441" marR="91441" marT="45683" marB="45683" anchor="ctr" horzOverflow="overflow">
                    <a:lnL w="3175">
                      <a:solidFill>
                        <a:srgbClr val="0070C0"/>
                      </a:solidFill>
                      <a:prstDash val="solid"/>
                    </a:lnL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  <a:noFill/>
                  </a:tcPr>
                </a:tc>
              </a:tr>
              <a:tr h="182880">
                <a:tc>
                  <a:txBody>
                    <a:bodyPr/>
                    <a:p>
                      <a:pPr marL="0" marR="0" lvl="0" indent="0" algn="ctr" defTabSz="914400" rtl="0" eaLnBrk="1" fontAlgn="base" latinLnBrk="0" hangingPunct="1"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600" b="1" dirty="0">
                          <a:sym typeface="+mn-ea"/>
                        </a:rPr>
                        <a:t>扩展存储</a:t>
                      </a:r>
                      <a:endParaRPr lang="zh-CN" altLang="en-US" sz="600" b="1" dirty="0">
                        <a:ln>
                          <a:noFill/>
                        </a:ln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sym typeface="+mn-ea"/>
                      </a:endParaRPr>
                    </a:p>
                  </a:txBody>
                  <a:tcPr anchor="ctr" anchorCtr="0">
                    <a:lnR w="3175">
                      <a:solidFill>
                        <a:srgbClr val="0070C0"/>
                      </a:solidFill>
                      <a:prstDash val="solid"/>
                    </a:lnR>
                    <a:lnB w="3175">
                      <a:solidFill>
                        <a:srgbClr val="0070C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marL="0" marR="0" lvl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600" b="1" dirty="0"/>
                        <a:t>扩展存储</a:t>
                      </a:r>
                      <a:endParaRPr lang="zh-CN" altLang="en-US" sz="600" b="1" dirty="0"/>
                    </a:p>
                  </a:txBody>
                  <a:tcPr marL="91439" marR="91439" marT="45685" marB="45685" anchor="ctr" horzOverflow="overflow">
                    <a:lnL w="3175">
                      <a:solidFill>
                        <a:srgbClr val="0070C0"/>
                      </a:solidFill>
                      <a:prstDash val="solid"/>
                    </a:lnL>
                    <a:lnR w="3175">
                      <a:solidFill>
                        <a:srgbClr val="0070C0"/>
                      </a:solidFill>
                      <a:prstDash val="solid"/>
                    </a:lnR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600" dirty="0"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1 x M.2 M-KEY 2280 SSD</a:t>
                      </a:r>
                      <a:r>
                        <a:rPr lang="zh-CN" altLang="en-US" sz="600" dirty="0"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（</a:t>
                      </a:r>
                      <a:r>
                        <a:rPr lang="en-US" altLang="zh-CN" sz="600" dirty="0"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SATA</a:t>
                      </a:r>
                      <a:r>
                        <a:rPr lang="zh-CN" altLang="en-US" sz="600" dirty="0"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协议）；</a:t>
                      </a:r>
                      <a:endParaRPr kumimoji="0" lang="en-US" altLang="zh-CN" sz="600" b="0" i="0" u="none" strike="noStrike" kern="1200" cap="none" normalizeH="0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charset="-122"/>
                        <a:ea typeface="微软雅黑" panose="020B0503020204020204" charset="-122"/>
                        <a:cs typeface="+mn-cs"/>
                        <a:sym typeface="+mn-ea"/>
                      </a:endParaRPr>
                    </a:p>
                    <a:p>
                      <a:pPr marL="0" marR="0" lvl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600" dirty="0"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1 x MicroSD</a:t>
                      </a:r>
                      <a:r>
                        <a:rPr lang="zh-CN" altLang="en-US" sz="600" dirty="0"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插槽；</a:t>
                      </a:r>
                      <a:endParaRPr kumimoji="0" lang="zh-CN" altLang="en-US" sz="600" b="0" i="0" u="none" strike="noStrike" cap="none" normalizeH="0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</a:txBody>
                  <a:tcPr marL="91439" marR="91439" marT="45685" marB="45685" anchor="ctr" horzOverflow="overflow">
                    <a:lnL w="3175">
                      <a:solidFill>
                        <a:srgbClr val="0070C0"/>
                      </a:solidFill>
                      <a:prstDash val="solid"/>
                    </a:lnL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  <a:noFill/>
                  </a:tcPr>
                </a:tc>
              </a:tr>
              <a:tr h="182880">
                <a:tc>
                  <a:txBody>
                    <a:bodyPr/>
                    <a:p>
                      <a:pPr marL="0" marR="0" lvl="0" indent="0" algn="ctr" defTabSz="914400" rtl="0" eaLnBrk="1" fontAlgn="base" latinLnBrk="0" hangingPunct="1"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600" b="1" dirty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sym typeface="宋体" panose="02010600030101010101" pitchFamily="2" charset="-122"/>
                        </a:rPr>
                        <a:t>显示</a:t>
                      </a:r>
                      <a:endParaRPr lang="zh-CN" altLang="en-US" sz="600" b="1" dirty="0">
                        <a:ln>
                          <a:noFill/>
                        </a:ln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sym typeface="+mn-ea"/>
                      </a:endParaRPr>
                    </a:p>
                  </a:txBody>
                  <a:tcPr anchor="ctr" anchorCtr="0">
                    <a:lnR w="3175">
                      <a:solidFill>
                        <a:srgbClr val="0070C0"/>
                      </a:solidFill>
                      <a:prstDash val="solid"/>
                    </a:lnR>
                    <a:lnB w="3175">
                      <a:solidFill>
                        <a:srgbClr val="0070C0"/>
                      </a:solidFill>
                      <a:prstDash val="soli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marL="0" marR="0" lvl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600" b="1" dirty="0">
                          <a:sym typeface="+mn-ea"/>
                        </a:rPr>
                        <a:t>视频输出</a:t>
                      </a:r>
                      <a:endParaRPr lang="zh-CN" altLang="en-US" sz="600" b="1" dirty="0"/>
                    </a:p>
                  </a:txBody>
                  <a:tcPr marL="91439" marR="91439" marT="45685" marB="45685" anchor="ctr" horzOverflow="overflow">
                    <a:lnL w="3175">
                      <a:solidFill>
                        <a:srgbClr val="0070C0"/>
                      </a:solidFill>
                      <a:prstDash val="solid"/>
                    </a:lnL>
                    <a:lnR w="3175">
                      <a:solidFill>
                        <a:srgbClr val="0070C0"/>
                      </a:solidFill>
                      <a:prstDash val="solid"/>
                    </a:lnR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600" dirty="0"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1 x </a:t>
                      </a:r>
                      <a:r>
                        <a:rPr lang="en-US" altLang="zh-CN" sz="600" dirty="0"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HDMI™  (</a:t>
                      </a:r>
                      <a:r>
                        <a:rPr lang="en-US" altLang="zh-CN" sz="600" dirty="0"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Max. 3840x2160@60Hz)</a:t>
                      </a:r>
                      <a:r>
                        <a:rPr lang="zh-CN" altLang="en-US" sz="600" dirty="0"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；</a:t>
                      </a:r>
                      <a:endParaRPr lang="en-US" altLang="zh-CN" sz="600" dirty="0">
                        <a:effectLst/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altLang="zh-CN" sz="600" b="0" i="0" u="none" strike="noStrike" cap="none" normalizeH="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</a:rPr>
                        <a:t>1 x DP          </a:t>
                      </a:r>
                      <a:r>
                        <a:rPr lang="en-US" altLang="zh-CN" sz="600" dirty="0"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(Max. 3840x2160@60Hz)</a:t>
                      </a:r>
                      <a:r>
                        <a:rPr lang="zh-CN" altLang="en-US" sz="600" dirty="0"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；</a:t>
                      </a:r>
                      <a:endParaRPr lang="en-US" altLang="zh-CN" sz="600" dirty="0">
                        <a:effectLst/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600" dirty="0"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1 x Type-C   </a:t>
                      </a:r>
                      <a:r>
                        <a:rPr lang="en-US" altLang="zh-CN" sz="600" dirty="0"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(Max. 3840x2160@60Hz)</a:t>
                      </a:r>
                      <a:r>
                        <a:rPr lang="zh-CN" altLang="en-US" sz="600" dirty="0"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；</a:t>
                      </a:r>
                      <a:endParaRPr kumimoji="0" lang="zh-CN" altLang="en-US" sz="600" b="0" i="0" u="none" strike="noStrike" cap="none" normalizeH="0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</a:txBody>
                  <a:tcPr marL="91439" marR="91439" marT="45685" marB="45685" anchor="ctr" horzOverflow="overflow">
                    <a:lnL w="3175">
                      <a:solidFill>
                        <a:srgbClr val="0070C0"/>
                      </a:solidFill>
                      <a:prstDash val="solid"/>
                    </a:lnL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  <a:noFill/>
                  </a:tcPr>
                </a:tc>
              </a:tr>
              <a:tr h="18288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600" b="1" dirty="0">
                          <a:ln>
                            <a:noFill/>
                          </a:ln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网络</a:t>
                      </a:r>
                      <a:endParaRPr lang="zh-CN" altLang="en-US" sz="600" b="1" dirty="0">
                        <a:ln>
                          <a:noFill/>
                        </a:ln>
                        <a:latin typeface="Arial" panose="020B0604020202020204" pitchFamily="34" charset="0"/>
                        <a:ea typeface="宋体" panose="02010600030101010101" pitchFamily="2" charset="-122"/>
                        <a:sym typeface="+mn-ea"/>
                      </a:endParaRPr>
                    </a:p>
                  </a:txBody>
                  <a:tcPr marL="91436" marR="91436" marT="45694" marB="45694" anchor="ctr">
                    <a:lnR w="3175">
                      <a:solidFill>
                        <a:srgbClr val="0070C0"/>
                      </a:solidFill>
                      <a:prstDash val="solid"/>
                    </a:lnR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algn="l" defTabSz="914400" rtl="0" eaLnBrk="1" fontAlgn="base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600" b="1" dirty="0"/>
                        <a:t>网络接口</a:t>
                      </a:r>
                      <a:endParaRPr lang="zh-CN" altLang="en-US" sz="600" b="1" dirty="0"/>
                    </a:p>
                  </a:txBody>
                  <a:tcPr marL="91439" marR="91439" marT="45685" marB="45685" anchor="ctr" horzOverflow="overflow">
                    <a:lnL w="3175">
                      <a:solidFill>
                        <a:srgbClr val="0070C0"/>
                      </a:solidFill>
                      <a:prstDash val="solid"/>
                    </a:lnL>
                    <a:lnR w="3175">
                      <a:solidFill>
                        <a:srgbClr val="0070C0"/>
                      </a:solidFill>
                      <a:prstDash val="solid"/>
                    </a:lnR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algn="l" defTabSz="914400" rtl="0" eaLnBrk="1" fontAlgn="base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altLang="zh-CN" sz="600" b="0" i="0" u="none" strike="noStrike" cap="none" normalizeH="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</a:rPr>
                        <a:t>1 x RJ45 2.5GbE</a:t>
                      </a:r>
                      <a:r>
                        <a:rPr kumimoji="0" lang="zh-CN" altLang="en-US" sz="600" b="0" i="0" u="none" strike="noStrike" cap="none" normalizeH="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</a:rPr>
                        <a:t>，</a:t>
                      </a:r>
                      <a:endParaRPr kumimoji="0" lang="en-US" altLang="zh-CN" sz="600" b="0" i="0" u="none" strike="noStrike" cap="none" normalizeH="0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  <a:p>
                      <a:pPr marL="0" marR="0" lvl="0" algn="l" defTabSz="914400" rtl="0" eaLnBrk="1" fontAlgn="base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altLang="zh-CN" sz="600" b="0" i="0" u="none" strike="noStrike" cap="none" normalizeH="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</a:rPr>
                        <a:t>1 x RJ45 1GbE</a:t>
                      </a:r>
                      <a:r>
                        <a:rPr kumimoji="0" lang="zh-CN" altLang="en-US" sz="600" b="0" i="0" u="none" strike="noStrike" cap="none" normalizeH="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</a:rPr>
                        <a:t>，</a:t>
                      </a:r>
                      <a:endParaRPr kumimoji="0" lang="en-US" altLang="zh-CN" sz="600" b="0" i="0" u="none" strike="noStrike" cap="none" normalizeH="0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  <a:p>
                      <a:pPr marL="0" marR="0" lvl="0" algn="l" defTabSz="914400" rtl="0" eaLnBrk="1" fontAlgn="base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600" dirty="0"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4 x RJ45 1GbE</a:t>
                      </a:r>
                      <a:r>
                        <a:rPr lang="zh-CN" altLang="en-US" sz="600" dirty="0"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，</a:t>
                      </a:r>
                      <a:r>
                        <a:rPr lang="en-US" altLang="zh-CN" sz="600" dirty="0"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POE PSE at/af</a:t>
                      </a:r>
                      <a:r>
                        <a:rPr lang="zh-CN" altLang="en-US" sz="600" dirty="0"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；</a:t>
                      </a:r>
                      <a:endParaRPr kumimoji="0" lang="zh-CN" altLang="en-US" sz="600" b="0" i="0" u="none" strike="noStrike" cap="none" normalizeH="0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</a:txBody>
                  <a:tcPr marL="91439" marR="91439" marT="45685" marB="45685" anchor="ctr" horzOverflow="overflow">
                    <a:lnL w="3175">
                      <a:solidFill>
                        <a:srgbClr val="0070C0"/>
                      </a:solidFill>
                      <a:prstDash val="solid"/>
                    </a:lnL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  <a:noFill/>
                  </a:tcPr>
                </a:tc>
              </a:tr>
              <a:tr h="182880">
                <a:tc vMerge="1">
                  <a:tcPr marL="91436" marR="91436" marT="45694" marB="45694" anchor="ctr">
                    <a:lnR w="3175">
                      <a:solidFill>
                        <a:srgbClr val="0070C0"/>
                      </a:solidFill>
                      <a:prstDash val="solid"/>
                    </a:lnR>
                    <a:lnB w="3175">
                      <a:solidFill>
                        <a:srgbClr val="0070C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marL="0" marR="0" lvl="0" algn="l" defTabSz="914400" rtl="0" eaLnBrk="1" fontAlgn="base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600" b="1" dirty="0"/>
                        <a:t>无线网络</a:t>
                      </a:r>
                      <a:endParaRPr lang="zh-CN" altLang="en-US" sz="600" b="1" dirty="0"/>
                    </a:p>
                  </a:txBody>
                  <a:tcPr marL="91439" marR="91439" marT="45685" marB="45685" anchor="ctr" horzOverflow="overflow">
                    <a:lnL w="3175">
                      <a:solidFill>
                        <a:srgbClr val="0070C0"/>
                      </a:solidFill>
                      <a:prstDash val="solid"/>
                    </a:lnL>
                    <a:lnR w="3175">
                      <a:solidFill>
                        <a:srgbClr val="0070C0"/>
                      </a:solidFill>
                      <a:prstDash val="solid"/>
                    </a:lnR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algn="l" defTabSz="914400" rtl="0" eaLnBrk="1" fontAlgn="base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600" dirty="0"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1 x M.2 E-KEY 2230 for WIFI/BT</a:t>
                      </a:r>
                      <a:r>
                        <a:rPr lang="zh-CN" altLang="en-US" sz="600" dirty="0"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；</a:t>
                      </a:r>
                      <a:endParaRPr lang="en-US" altLang="zh-CN" sz="600" dirty="0">
                        <a:effectLst/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  <a:p>
                      <a:pPr marL="0" marR="0" lvl="0" algn="l" defTabSz="914400" rtl="0" eaLnBrk="1" fontAlgn="base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altLang="zh-CN" sz="600" b="0" i="0" u="none" strike="noStrike" cap="none" normalizeH="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</a:rPr>
                        <a:t>1 x M.2 B-KET 3042 for 4G/5G</a:t>
                      </a:r>
                      <a:r>
                        <a:rPr kumimoji="0" lang="zh-CN" altLang="en-US" sz="600" b="0" i="0" u="none" strike="noStrike" cap="none" normalizeH="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</a:rPr>
                        <a:t>，</a:t>
                      </a:r>
                      <a:r>
                        <a:rPr kumimoji="0" lang="en-US" altLang="zh-CN" sz="600" b="0" i="0" u="none" strike="noStrike" cap="none" normalizeH="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</a:rPr>
                        <a:t>Nano SIM</a:t>
                      </a:r>
                      <a:r>
                        <a:rPr kumimoji="0" lang="zh-CN" altLang="en-US" sz="600" b="0" i="0" u="none" strike="noStrike" cap="none" normalizeH="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</a:rPr>
                        <a:t>卡座</a:t>
                      </a:r>
                      <a:r>
                        <a:rPr kumimoji="0" lang="zh-CN" altLang="en-US" sz="600" b="0" i="0" u="none" strike="noStrike" cap="none" normalizeH="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</a:rPr>
                        <a:t>；</a:t>
                      </a:r>
                      <a:endParaRPr kumimoji="0" lang="zh-CN" altLang="en-US" sz="600" b="0" i="0" u="none" strike="noStrike" cap="none" normalizeH="0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91439" marR="91439" marT="45685" marB="45685" anchor="ctr" horzOverflow="overflow">
                    <a:lnL w="3175">
                      <a:solidFill>
                        <a:srgbClr val="0070C0"/>
                      </a:solidFill>
                      <a:prstDash val="solid"/>
                    </a:lnL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  <a:noFill/>
                  </a:tcPr>
                </a:tc>
              </a:tr>
              <a:tr h="182880">
                <a:tc rowSpan="4">
                  <a:txBody>
                    <a:bodyPr/>
                    <a:lstStyle/>
                    <a:p>
                      <a:pPr marL="0" marR="0" lvl="0" algn="ctr" defTabSz="914400" rtl="0" eaLnBrk="1" fontAlgn="base" latinLnBrk="0" hangingPunct="1">
                        <a:buClrTx/>
                        <a:buSzTx/>
                        <a:buFontTx/>
                        <a:buNone/>
                      </a:pPr>
                      <a:r>
                        <a:rPr lang="en-US" altLang="zh-CN" sz="600" b="1" dirty="0">
                          <a:ln>
                            <a:noFill/>
                          </a:ln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I/O</a:t>
                      </a:r>
                      <a:endParaRPr lang="en-US" altLang="zh-CN" sz="600" b="1" dirty="0">
                        <a:ln>
                          <a:noFill/>
                        </a:ln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1439" marR="91439" marT="45690" marB="45690" anchor="ctr" horzOverflow="overflow">
                    <a:lnR w="3175">
                      <a:solidFill>
                        <a:srgbClr val="0070C0"/>
                      </a:solidFill>
                      <a:prstDash val="solid"/>
                    </a:lnR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algn="l" defTabSz="914400" rtl="0" eaLnBrk="1" fontAlgn="base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600" b="1" dirty="0"/>
                        <a:t>USB</a:t>
                      </a:r>
                      <a:endParaRPr lang="zh-CN" altLang="en-US" sz="600" b="1" dirty="0"/>
                    </a:p>
                  </a:txBody>
                  <a:tcPr marL="91439" marR="91439" marT="45685" marB="45685" anchor="ctr" horzOverflow="overflow">
                    <a:lnL w="3175">
                      <a:solidFill>
                        <a:srgbClr val="0070C0"/>
                      </a:solidFill>
                      <a:prstDash val="solid"/>
                    </a:lnL>
                    <a:lnR w="3175">
                      <a:solidFill>
                        <a:srgbClr val="0070C0"/>
                      </a:solidFill>
                      <a:prstDash val="solid"/>
                    </a:lnR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altLang="zh-CN" sz="600" b="0" i="0" u="none" strike="noStrike" cap="none" normalizeH="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3</a:t>
                      </a:r>
                      <a:r>
                        <a:rPr kumimoji="0" lang="en-US" altLang="zh-CN" sz="600" b="0" i="0" u="none" strike="noStrike" cap="none" normalizeH="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 x USB3.2 Gen1 Type-A</a:t>
                      </a:r>
                      <a:r>
                        <a:rPr kumimoji="0" lang="zh-CN" altLang="en-US" sz="600" b="0" i="0" u="none" strike="noStrike" cap="none" normalizeH="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；</a:t>
                      </a:r>
                      <a:endParaRPr kumimoji="0" lang="zh-CN" altLang="en-US" sz="600" b="0" i="0" u="none" strike="noStrike" cap="none" normalizeH="0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altLang="zh-CN" sz="600" b="0" i="0" u="none" strike="noStrike" cap="none" normalizeH="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3</a:t>
                      </a:r>
                      <a:r>
                        <a:rPr kumimoji="0" lang="en-US" altLang="zh-CN" sz="600" b="0" i="0" u="none" strike="noStrike" cap="none" normalizeH="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 x USB2.0 Type-A</a:t>
                      </a:r>
                      <a:r>
                        <a:rPr kumimoji="0" lang="zh-CN" altLang="en-US" sz="600" b="0" i="0" u="none" strike="noStrike" cap="none" normalizeH="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；</a:t>
                      </a:r>
                      <a:endParaRPr kumimoji="0" lang="zh-CN" altLang="en-US" sz="600" b="0" i="0" u="none" strike="noStrike" cap="none" normalizeH="0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altLang="zh-CN" sz="600" b="0" i="0" u="none" strike="noStrike" cap="none" normalizeH="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1</a:t>
                      </a:r>
                      <a:r>
                        <a:rPr kumimoji="0" lang="en-US" altLang="zh-CN" sz="600" b="0" i="0" u="none" strike="noStrike" cap="none" normalizeH="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 x USB3.2 Gen1 OTG/DP Type-C</a:t>
                      </a:r>
                      <a:r>
                        <a:rPr kumimoji="0" lang="zh-CN" altLang="en-US" sz="600" b="0" i="0" u="none" strike="noStrike" cap="none" normalizeH="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；</a:t>
                      </a:r>
                      <a:endParaRPr kumimoji="0" lang="zh-CN" altLang="en-US" sz="600" b="0" i="0" u="none" strike="noStrike" cap="none" normalizeH="0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</a:txBody>
                  <a:tcPr marL="91439" marR="91439" marT="45685" marB="45685" anchor="ctr" horzOverflow="overflow">
                    <a:lnL w="3175">
                      <a:solidFill>
                        <a:srgbClr val="0070C0"/>
                      </a:solidFill>
                      <a:prstDash val="solid"/>
                    </a:lnL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  <a:noFill/>
                  </a:tcPr>
                </a:tc>
              </a:tr>
              <a:tr h="182880">
                <a:tc vMerge="1">
                  <a:tcPr/>
                </a:tc>
                <a:tc>
                  <a:txBody>
                    <a:bodyPr/>
                    <a:lstStyle/>
                    <a:p>
                      <a:pPr marL="0" marR="0" lvl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600" b="1" dirty="0"/>
                        <a:t>串口</a:t>
                      </a:r>
                      <a:endParaRPr lang="zh-CN" altLang="en-US" sz="600" b="1" dirty="0"/>
                    </a:p>
                  </a:txBody>
                  <a:tcPr marL="91439" marR="91439" marT="45685" marB="45685" anchor="ctr" horzOverflow="overflow">
                    <a:lnL w="3175">
                      <a:solidFill>
                        <a:srgbClr val="0070C0"/>
                      </a:solidFill>
                      <a:prstDash val="solid"/>
                    </a:lnL>
                    <a:lnR w="3175">
                      <a:solidFill>
                        <a:srgbClr val="0070C0"/>
                      </a:solidFill>
                      <a:prstDash val="solid"/>
                    </a:lnR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altLang="zh-CN" sz="600" b="0" i="0" u="none" strike="noStrike" cap="none" normalizeH="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</a:rPr>
                        <a:t>4</a:t>
                      </a:r>
                      <a:r>
                        <a:rPr kumimoji="0" lang="en-US" altLang="zh-CN" sz="600" b="0" i="0" u="none" strike="noStrike" cap="none" normalizeH="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</a:rPr>
                        <a:t> x RS232 DB9</a:t>
                      </a:r>
                      <a:r>
                        <a:rPr kumimoji="0" lang="zh-CN" altLang="en-US" sz="600" b="0" i="0" u="none" strike="noStrike" cap="none" normalizeH="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</a:rPr>
                        <a:t>接口；</a:t>
                      </a:r>
                      <a:endParaRPr kumimoji="0" lang="zh-CN" altLang="en-US" sz="600" b="0" i="0" u="none" strike="noStrike" cap="none" normalizeH="0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  <a:p>
                      <a:pPr marL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altLang="zh-CN" sz="600" b="0" i="0" u="none" strike="noStrike" cap="none" normalizeH="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</a:rPr>
                        <a:t>2 x RS485 DB9</a:t>
                      </a:r>
                      <a:r>
                        <a:rPr kumimoji="0" lang="zh-CN" altLang="en-US" sz="600" b="0" i="0" u="none" strike="noStrike" cap="none" normalizeH="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</a:rPr>
                        <a:t>接口</a:t>
                      </a:r>
                      <a:r>
                        <a:rPr kumimoji="0" lang="zh-CN" sz="600" b="0" i="0" u="none" strike="noStrike" cap="none" normalizeH="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</a:rPr>
                        <a:t>；</a:t>
                      </a:r>
                      <a:endParaRPr kumimoji="0" lang="zh-CN" sz="600" b="0" i="0" u="none" strike="noStrike" cap="none" normalizeH="0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91439" marR="91439" marT="45685" marB="45685" anchor="ctr" horzOverflow="overflow">
                    <a:lnL w="3175">
                      <a:solidFill>
                        <a:srgbClr val="0070C0"/>
                      </a:solidFill>
                      <a:prstDash val="solid"/>
                    </a:lnL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  <a:noFill/>
                  </a:tcPr>
                </a:tc>
              </a:tr>
              <a:tr h="182880">
                <a:tc vMerge="1">
                  <a:tcPr>
                    <a:lnR w="3175">
                      <a:solidFill>
                        <a:srgbClr val="0070C0"/>
                      </a:solidFill>
                      <a:prstDash val="solid"/>
                    </a:lnR>
                    <a:lnB w="3175">
                      <a:solidFill>
                        <a:srgbClr val="0070C0"/>
                      </a:solidFill>
                      <a:prstDash val="solid"/>
                    </a:lnB>
                    <a:solidFill>
                      <a:srgbClr val="CDCDDE"/>
                    </a:solidFill>
                  </a:tcPr>
                </a:tc>
                <a:tc>
                  <a:txBody>
                    <a:bodyPr/>
                    <a:p>
                      <a:pPr marL="0" marR="0" lvl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600" b="1" dirty="0"/>
                        <a:t>CAN</a:t>
                      </a:r>
                      <a:endParaRPr lang="en-US" altLang="zh-CN" sz="600" b="1" dirty="0"/>
                    </a:p>
                  </a:txBody>
                  <a:tcPr marL="91439" marR="91439" marT="45685" marB="45685" anchor="ctr" horzOverflow="overflow">
                    <a:lnL w="3175">
                      <a:solidFill>
                        <a:srgbClr val="0070C0"/>
                      </a:solidFill>
                      <a:prstDash val="solid"/>
                    </a:lnL>
                    <a:lnR w="3175">
                      <a:solidFill>
                        <a:srgbClr val="0070C0"/>
                      </a:solidFill>
                      <a:prstDash val="solid"/>
                    </a:lnR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altLang="zh-CN" sz="600" b="0" i="0" u="none" strike="noStrike" cap="none" normalizeH="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2 x CAN2.0 DB9</a:t>
                      </a:r>
                      <a:r>
                        <a:rPr kumimoji="0" lang="zh-CN" altLang="en-US" sz="600" b="0" i="0" u="none" strike="noStrike" cap="none" normalizeH="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接口</a:t>
                      </a:r>
                      <a:r>
                        <a:rPr kumimoji="0" lang="en-US" altLang="zh-CN" sz="600" b="0" i="0" u="none" strike="noStrike" cap="none" normalizeH="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;</a:t>
                      </a:r>
                      <a:endParaRPr kumimoji="0" lang="en-US" altLang="zh-CN" sz="600" b="0" i="0" u="none" strike="noStrike" cap="none" normalizeH="0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</a:txBody>
                  <a:tcPr marL="91439" marR="91439" marT="45685" marB="45685" anchor="ctr" horzOverflow="overflow">
                    <a:lnL w="3175">
                      <a:solidFill>
                        <a:srgbClr val="0070C0"/>
                      </a:solidFill>
                      <a:prstDash val="solid"/>
                    </a:lnL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  <a:noFill/>
                  </a:tcPr>
                </a:tc>
              </a:tr>
              <a:tr h="182880">
                <a:tc vMerge="1">
                  <a:tcPr>
                    <a:lnR w="3175">
                      <a:solidFill>
                        <a:srgbClr val="0070C0"/>
                      </a:solidFill>
                      <a:prstDash val="solid"/>
                    </a:lnR>
                    <a:lnB w="3175">
                      <a:solidFill>
                        <a:srgbClr val="0070C0"/>
                      </a:solidFill>
                      <a:prstDash val="soli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marL="0" marR="0" lvl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600" b="1" dirty="0">
                          <a:sym typeface="+mn-ea"/>
                        </a:rPr>
                        <a:t>GPIO</a:t>
                      </a:r>
                      <a:endParaRPr lang="zh-CN" altLang="en-US" sz="600" b="1" dirty="0"/>
                    </a:p>
                  </a:txBody>
                  <a:tcPr marL="91439" marR="91439" marT="45685" marB="45685" anchor="ctr" horzOverflow="overflow">
                    <a:lnL w="3175">
                      <a:solidFill>
                        <a:srgbClr val="0070C0"/>
                      </a:solidFill>
                      <a:prstDash val="solid"/>
                    </a:lnL>
                    <a:lnR w="3175">
                      <a:solidFill>
                        <a:srgbClr val="0070C0"/>
                      </a:solidFill>
                      <a:prstDash val="solid"/>
                    </a:lnR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600" b="0" i="0" u="none" strike="noStrike" cap="none" normalizeH="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10pin GPIO</a:t>
                      </a:r>
                      <a:endParaRPr kumimoji="0" lang="en-US" sz="600" b="0" i="0" u="none" strike="noStrike" cap="none" normalizeH="0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</a:txBody>
                  <a:tcPr marL="91439" marR="91439" marT="45685" marB="45685" anchor="ctr" horzOverflow="overflow">
                    <a:lnL w="3175">
                      <a:solidFill>
                        <a:srgbClr val="0070C0"/>
                      </a:solidFill>
                      <a:prstDash val="solid"/>
                    </a:lnL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  <a:noFill/>
                  </a:tcPr>
                </a:tc>
              </a:tr>
              <a:tr h="18288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600" b="1" dirty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操作系统</a:t>
                      </a:r>
                      <a:endParaRPr lang="zh-CN" altLang="en-US" sz="600" b="1" dirty="0">
                        <a:ln>
                          <a:noFill/>
                        </a:ln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sym typeface="+mn-ea"/>
                      </a:endParaRPr>
                    </a:p>
                  </a:txBody>
                  <a:tcPr marL="91439" marR="91439" marT="45690" marB="45690" anchor="ctr" horzOverflow="overflow">
                    <a:lnR w="3175">
                      <a:solidFill>
                        <a:srgbClr val="0070C0"/>
                      </a:solidFill>
                      <a:prstDash val="solid"/>
                    </a:lnR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600" b="1" dirty="0">
                          <a:sym typeface="+mn-ea"/>
                        </a:rPr>
                        <a:t>Linux</a:t>
                      </a:r>
                      <a:endParaRPr lang="zh-CN" altLang="en-US" sz="600" b="1" dirty="0"/>
                    </a:p>
                  </a:txBody>
                  <a:tcPr marL="91439" marR="91439" marT="45690" marB="45690" anchor="ctr" horzOverflow="overflow">
                    <a:lnL w="3175">
                      <a:solidFill>
                        <a:srgbClr val="0070C0"/>
                      </a:solidFill>
                      <a:prstDash val="solid"/>
                    </a:lnL>
                    <a:lnR w="3175">
                      <a:solidFill>
                        <a:srgbClr val="0070C0"/>
                      </a:solidFill>
                      <a:prstDash val="solid"/>
                    </a:lnR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altLang="zh-CN" sz="600" u="none" strike="noStrike" cap="none" normalizeH="0" baseline="0" dirty="0">
                          <a:effectLst/>
                          <a:latin typeface="微软雅黑" panose="020B0503020204020204" charset="-122"/>
                          <a:ea typeface="微软雅黑" panose="020B0503020204020204" charset="-122"/>
                        </a:rPr>
                        <a:t>Debian12 </a:t>
                      </a:r>
                      <a:endParaRPr kumimoji="0" lang="en-US" altLang="zh-CN" sz="600" u="none" strike="noStrike" cap="none" normalizeH="0" baseline="0" dirty="0">
                        <a:effectLst/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91439" marR="91439" marT="45690" marB="45690" anchor="ctr" horzOverflow="overflow">
                    <a:lnL w="3175">
                      <a:solidFill>
                        <a:srgbClr val="0070C0"/>
                      </a:solidFill>
                      <a:prstDash val="solid"/>
                    </a:lnL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  <a:noFill/>
                  </a:tcPr>
                </a:tc>
              </a:tr>
              <a:tr h="182880">
                <a:tc vMerge="1">
                  <a:tcPr marL="91439" marR="91439" marT="45690" marB="45690" anchor="ctr" horzOverflow="overflow">
                    <a:lnR w="3175">
                      <a:solidFill>
                        <a:srgbClr val="0070C0"/>
                      </a:solidFill>
                      <a:prstDash val="solid"/>
                    </a:lnR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marL="0" marR="0" lvl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600" b="1" dirty="0"/>
                        <a:t>Android</a:t>
                      </a:r>
                      <a:endParaRPr lang="en-US" altLang="zh-CN" sz="600" b="1" dirty="0"/>
                    </a:p>
                  </a:txBody>
                  <a:tcPr marL="91439" marR="91439" marT="45690" marB="45690" anchor="ctr" horzOverflow="overflow">
                    <a:lnL w="3175">
                      <a:solidFill>
                        <a:srgbClr val="0070C0"/>
                      </a:solidFill>
                      <a:prstDash val="solid"/>
                    </a:lnL>
                    <a:lnR w="3175">
                      <a:solidFill>
                        <a:srgbClr val="0070C0"/>
                      </a:solidFill>
                      <a:prstDash val="solid"/>
                    </a:lnR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altLang="zh-CN" sz="600" u="none" strike="noStrike" cap="none" normalizeH="0" baseline="0" dirty="0">
                          <a:effectLst/>
                          <a:latin typeface="微软雅黑" panose="020B0503020204020204" charset="-122"/>
                          <a:ea typeface="微软雅黑" panose="020B0503020204020204" charset="-122"/>
                        </a:rPr>
                        <a:t>Android14</a:t>
                      </a:r>
                      <a:endParaRPr kumimoji="0" lang="en-US" altLang="zh-CN" sz="600" u="none" strike="noStrike" cap="none" normalizeH="0" baseline="0" dirty="0">
                        <a:effectLst/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91439" marR="91439" marT="45690" marB="45690" anchor="ctr" horzOverflow="overflow">
                    <a:lnL w="3175">
                      <a:solidFill>
                        <a:srgbClr val="0070C0"/>
                      </a:solidFill>
                      <a:prstDash val="solid"/>
                    </a:lnL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  <a:noFill/>
                  </a:tcPr>
                </a:tc>
              </a:tr>
              <a:tr h="18288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600" b="1" dirty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电源</a:t>
                      </a:r>
                      <a:endParaRPr lang="zh-CN" altLang="en-US" sz="600" b="1" dirty="0">
                        <a:ln>
                          <a:noFill/>
                        </a:ln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sym typeface="+mn-ea"/>
                      </a:endParaRPr>
                    </a:p>
                  </a:txBody>
                  <a:tcPr marL="91439" marR="91439" marT="45690" marB="45690" anchor="ctr" horzOverflow="overflow">
                    <a:lnR w="3175">
                      <a:solidFill>
                        <a:srgbClr val="0070C0"/>
                      </a:solidFill>
                      <a:prstDash val="solid"/>
                    </a:lnR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algn="l" defTabSz="914400" rtl="0" eaLnBrk="1" fontAlgn="base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600" b="1" dirty="0">
                          <a:sym typeface="+mn-ea"/>
                        </a:rPr>
                        <a:t>基本电源</a:t>
                      </a:r>
                      <a:endParaRPr lang="zh-CN" altLang="en-US" sz="600" b="1" dirty="0">
                        <a:sym typeface="+mn-ea"/>
                      </a:endParaRPr>
                    </a:p>
                  </a:txBody>
                  <a:tcPr marL="91439" marR="91439" marT="45690" marB="45690" anchor="ctr" horzOverflow="overflow">
                    <a:lnL w="3175">
                      <a:solidFill>
                        <a:srgbClr val="0070C0"/>
                      </a:solidFill>
                      <a:prstDash val="solid"/>
                    </a:lnL>
                    <a:lnR w="3175">
                      <a:solidFill>
                        <a:srgbClr val="0070C0"/>
                      </a:solidFill>
                      <a:prstDash val="solid"/>
                    </a:lnR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altLang="zh-CN" sz="600" u="none" strike="noStrike" cap="none" normalizeH="0" baseline="0" dirty="0">
                          <a:effectLst/>
                          <a:latin typeface="微软雅黑" panose="020B0503020204020204" charset="-122"/>
                          <a:ea typeface="微软雅黑" panose="020B0503020204020204" charset="-122"/>
                        </a:rPr>
                        <a:t>12V/24VDC   36W</a:t>
                      </a:r>
                      <a:endParaRPr kumimoji="0" lang="en-US" altLang="zh-CN" sz="600" u="none" strike="noStrike" cap="none" normalizeH="0" baseline="0" dirty="0">
                        <a:effectLst/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91439" marR="91439" marT="45690" marB="45690" anchor="ctr" horzOverflow="overflow">
                    <a:lnL w="3175">
                      <a:solidFill>
                        <a:srgbClr val="0070C0"/>
                      </a:solidFill>
                      <a:prstDash val="solid"/>
                    </a:lnL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  <a:noFill/>
                  </a:tcPr>
                </a:tc>
              </a:tr>
              <a:tr h="182880">
                <a:tc vMerge="1">
                  <a:tcPr marL="91439" marR="91439" marT="45690" marB="45690" anchor="ctr" horzOverflow="overflow">
                    <a:lnR w="3175">
                      <a:solidFill>
                        <a:srgbClr val="0070C0"/>
                      </a:solidFill>
                      <a:prstDash val="solid"/>
                    </a:lnR>
                    <a:lnB w="3175">
                      <a:solidFill>
                        <a:srgbClr val="0070C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algn="l" defTabSz="914400" rtl="0" eaLnBrk="1" fontAlgn="base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600" b="1" dirty="0">
                          <a:sym typeface="+mn-ea"/>
                        </a:rPr>
                        <a:t>POE</a:t>
                      </a:r>
                      <a:r>
                        <a:rPr lang="zh-CN" altLang="en-US" sz="600" b="1" dirty="0">
                          <a:sym typeface="+mn-ea"/>
                        </a:rPr>
                        <a:t>电源</a:t>
                      </a:r>
                      <a:endParaRPr lang="zh-CN" altLang="en-US" sz="600" b="1" dirty="0">
                        <a:sym typeface="+mn-ea"/>
                      </a:endParaRPr>
                    </a:p>
                  </a:txBody>
                  <a:tcPr marL="91439" marR="91439" marT="45690" marB="45690" anchor="ctr" horzOverflow="overflow">
                    <a:lnL w="3175">
                      <a:solidFill>
                        <a:srgbClr val="0070C0"/>
                      </a:solidFill>
                      <a:prstDash val="solid"/>
                    </a:lnL>
                    <a:lnR w="3175">
                      <a:solidFill>
                        <a:srgbClr val="0070C0"/>
                      </a:solidFill>
                      <a:prstDash val="solid"/>
                    </a:lnR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600" dirty="0"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Arial" panose="020B0604020202020204" pitchFamily="34" charset="0"/>
                        </a:rPr>
                        <a:t>54VDC 120W</a:t>
                      </a:r>
                      <a:endParaRPr kumimoji="0" lang="en-US" altLang="zh-CN" sz="600" u="none" strike="noStrike" kern="1200" cap="none" normalizeH="0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91439" marR="91439" marT="45690" marB="45690" anchor="ctr" horzOverflow="overflow">
                    <a:lnL w="3175">
                      <a:solidFill>
                        <a:srgbClr val="0070C0"/>
                      </a:solidFill>
                      <a:prstDash val="solid"/>
                    </a:lnL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  <a:noFill/>
                  </a:tcPr>
                </a:tc>
              </a:tr>
              <a:tr h="182880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600" b="1" dirty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物理特性</a:t>
                      </a:r>
                      <a:endParaRPr lang="zh-CN" altLang="en-US" sz="600" b="1" dirty="0">
                        <a:ln>
                          <a:noFill/>
                        </a:ln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sym typeface="+mn-ea"/>
                      </a:endParaRPr>
                    </a:p>
                  </a:txBody>
                  <a:tcPr marL="91439" marR="91439" marT="45690" marB="45690" anchor="ctr" horzOverflow="overflow">
                    <a:lnR w="3175">
                      <a:solidFill>
                        <a:srgbClr val="0070C0"/>
                      </a:solidFill>
                      <a:prstDash val="solid"/>
                    </a:lnR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algn="l" defTabSz="914400" rtl="0" eaLnBrk="1" fontAlgn="base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zh-CN" altLang="en-US" sz="600" b="1" i="0" u="none" strike="noStrike" cap="none" normalizeH="0" baseline="0" dirty="0">
                          <a:solidFill>
                            <a:schemeClr val="tx1"/>
                          </a:solidFill>
                        </a:rPr>
                        <a:t>尺寸 (W x D)</a:t>
                      </a:r>
                      <a:endParaRPr kumimoji="0" lang="zh-CN" altLang="en-US" sz="600" b="1" i="0" u="none" strike="noStrike" cap="none" normalizeH="0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91474" marR="0" marT="45737" marB="45737" anchor="ctr" horzOverflow="overflow">
                    <a:lnL w="3175">
                      <a:solidFill>
                        <a:srgbClr val="0070C0"/>
                      </a:solidFill>
                      <a:prstDash val="solid"/>
                    </a:lnL>
                    <a:lnR w="3175">
                      <a:solidFill>
                        <a:srgbClr val="0070C0"/>
                      </a:solidFill>
                      <a:prstDash val="solid"/>
                    </a:lnR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600" dirty="0"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210mm*148mm*66mm </a:t>
                      </a:r>
                      <a:endParaRPr kumimoji="0" lang="en-US" altLang="zh-CN" sz="600" b="0" i="0" u="none" strike="noStrike" cap="none" normalizeH="0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</a:txBody>
                  <a:tcPr marL="91474" marR="91474" marT="45737" marB="45737" anchor="ctr" horzOverflow="overflow">
                    <a:lnL w="3175">
                      <a:solidFill>
                        <a:srgbClr val="0070C0"/>
                      </a:solidFill>
                      <a:prstDash val="solid"/>
                    </a:lnL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  <a:noFill/>
                  </a:tcPr>
                </a:tc>
              </a:tr>
              <a:tr h="182880">
                <a:tc vMerge="1">
                  <a:tcPr/>
                </a:tc>
                <a:tc>
                  <a:txBody>
                    <a:bodyPr/>
                    <a:lstStyle/>
                    <a:p>
                      <a:pPr marL="0" marR="0" lvl="0" algn="l" defTabSz="914400" rtl="0" eaLnBrk="1" fontAlgn="base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zh-CN" altLang="en-US" sz="600" b="1" i="0" u="none" strike="noStrike" cap="none" normalizeH="0" baseline="0" dirty="0">
                          <a:solidFill>
                            <a:schemeClr val="tx1"/>
                          </a:solidFill>
                        </a:rPr>
                        <a:t>工作温度</a:t>
                      </a:r>
                      <a:endParaRPr kumimoji="0" lang="zh-CN" altLang="en-US" sz="600" b="1" i="0" u="none" strike="noStrike" cap="none" normalizeH="0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91474" marR="91474" marT="45718" marB="45718" anchor="ctr" horzOverflow="overflow">
                    <a:lnL w="3175">
                      <a:solidFill>
                        <a:srgbClr val="0070C0"/>
                      </a:solidFill>
                      <a:prstDash val="solid"/>
                    </a:lnL>
                    <a:lnR w="3175">
                      <a:solidFill>
                        <a:srgbClr val="0070C0"/>
                      </a:solidFill>
                      <a:prstDash val="solid"/>
                    </a:lnR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600" dirty="0"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-20℃ ~ 70℃ at 0.7m/s Air Flow</a:t>
                      </a:r>
                      <a:r>
                        <a:rPr lang="zh-CN" altLang="en-US" sz="600" dirty="0"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（宽温级</a:t>
                      </a:r>
                      <a:r>
                        <a:rPr lang="en-US" altLang="zh-CN" sz="600" dirty="0"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)</a:t>
                      </a:r>
                      <a:endParaRPr lang="en-US" altLang="zh-CN" sz="600" dirty="0">
                        <a:effectLst/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  <a:p>
                      <a:pPr marL="0" marR="0" lvl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600" dirty="0"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0℃ ~ 60℃ at 0.7m/s Air Flow</a:t>
                      </a:r>
                      <a:r>
                        <a:rPr lang="zh-CN" altLang="en-US" sz="600" dirty="0"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（商业级）</a:t>
                      </a:r>
                      <a:endParaRPr kumimoji="0" lang="zh-CN" altLang="en-US" sz="600" b="0" i="0" u="none" strike="noStrike" kern="1200" cap="none" normalizeH="0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</a:txBody>
                  <a:tcPr marL="91474" marR="91474" marT="45718" marB="45718" anchor="ctr" horzOverflow="overflow">
                    <a:lnL w="3175">
                      <a:solidFill>
                        <a:srgbClr val="0070C0"/>
                      </a:solidFill>
                      <a:prstDash val="solid"/>
                    </a:lnL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  <a:noFill/>
                  </a:tcPr>
                </a:tc>
              </a:tr>
              <a:tr h="182880">
                <a:tc vMerge="1">
                  <a:tcPr/>
                </a:tc>
                <a:tc>
                  <a:txBody>
                    <a:bodyPr/>
                    <a:p>
                      <a:pPr marL="0" marR="0" lvl="0" algn="l" defTabSz="914400" rtl="0" eaLnBrk="1" fontAlgn="base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zh-CN" altLang="en-US" sz="600" b="1" i="0" u="none" strike="noStrike" cap="none" normalizeH="0" baseline="0" dirty="0"/>
                        <a:t>环境湿度</a:t>
                      </a:r>
                      <a:endParaRPr kumimoji="0" lang="zh-CN" altLang="en-US" sz="600" b="1" i="0" u="none" strike="noStrike" cap="none" normalizeH="0" baseline="0" dirty="0"/>
                    </a:p>
                  </a:txBody>
                  <a:tcPr marL="91474" marR="91474" marT="45718" marB="45718" anchor="ctr" horzOverflow="overflow">
                    <a:lnL w="3175">
                      <a:solidFill>
                        <a:srgbClr val="0070C0"/>
                      </a:solidFill>
                      <a:prstDash val="solid"/>
                    </a:lnL>
                    <a:lnR w="3175">
                      <a:solidFill>
                        <a:srgbClr val="0070C0"/>
                      </a:solidFill>
                      <a:prstDash val="solid"/>
                    </a:lnR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altLang="zh-CN" sz="600" b="0" i="0" u="none" strike="noStrike" kern="1200" cap="none" normalizeH="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cs typeface="+mn-cs"/>
                        </a:rPr>
                        <a:t>10% ~ 90% relative humidity, non-condensing </a:t>
                      </a:r>
                      <a:endParaRPr kumimoji="0" lang="en-US" altLang="zh-CN" sz="600" b="0" i="0" u="none" strike="noStrike" kern="1200" cap="none" normalizeH="0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charset="-122"/>
                        <a:ea typeface="微软雅黑" panose="020B0503020204020204" charset="-122"/>
                        <a:cs typeface="+mn-cs"/>
                      </a:endParaRPr>
                    </a:p>
                  </a:txBody>
                  <a:tcPr marL="91474" marR="91474" marT="45718" marB="45718" anchor="ctr" horzOverflow="overflow">
                    <a:lnL w="3175">
                      <a:solidFill>
                        <a:srgbClr val="0070C0"/>
                      </a:solidFill>
                      <a:prstDash val="solid"/>
                    </a:lnL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  <a:noFill/>
                  </a:tcPr>
                </a:tc>
              </a:tr>
              <a:tr h="182880">
                <a:tc>
                  <a:txBody>
                    <a:bodyPr/>
                    <a:p>
                      <a:pPr marL="0" marR="0" lvl="0" indent="0" algn="ctr" defTabSz="914400" rtl="0" eaLnBrk="1" fontAlgn="base" latinLnBrk="0" hangingPunct="1"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600" b="1" dirty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认证</a:t>
                      </a:r>
                      <a:endParaRPr lang="zh-CN" altLang="en-US" sz="600" b="1" dirty="0">
                        <a:ln>
                          <a:noFill/>
                        </a:ln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sym typeface="+mn-ea"/>
                      </a:endParaRPr>
                    </a:p>
                  </a:txBody>
                  <a:tcPr>
                    <a:lnR w="3175">
                      <a:solidFill>
                        <a:srgbClr val="0070C0"/>
                      </a:solidFill>
                      <a:prstDash val="solid"/>
                    </a:lnR>
                    <a:lnB w="3175">
                      <a:solidFill>
                        <a:srgbClr val="0070C0"/>
                      </a:solidFill>
                      <a:prstDash val="soli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marL="0" marR="0" lvl="0" algn="l" defTabSz="914400" rtl="0" eaLnBrk="1" fontAlgn="base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zh-CN" altLang="en-US" sz="600" b="1" i="0" u="none" strike="noStrike" cap="none" normalizeH="0" baseline="0" dirty="0"/>
                        <a:t>认证</a:t>
                      </a:r>
                      <a:endParaRPr kumimoji="0" lang="zh-CN" altLang="en-US" sz="600" b="1" i="0" u="none" strike="noStrike" cap="none" normalizeH="0" baseline="0" dirty="0"/>
                    </a:p>
                  </a:txBody>
                  <a:tcPr marL="91474" marR="91474" marT="45718" marB="45718" anchor="ctr" horzOverflow="overflow">
                    <a:lnL w="3175">
                      <a:solidFill>
                        <a:srgbClr val="0070C0"/>
                      </a:solidFill>
                      <a:prstDash val="solid"/>
                    </a:lnL>
                    <a:lnR w="3175">
                      <a:solidFill>
                        <a:srgbClr val="0070C0"/>
                      </a:solidFill>
                      <a:prstDash val="solid"/>
                    </a:lnR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altLang="zh-CN" sz="600" b="0" i="0" u="none" strike="noStrike" kern="1200" cap="none" normalizeH="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cs typeface="+mn-cs"/>
                        </a:rPr>
                        <a:t>CE</a:t>
                      </a:r>
                      <a:r>
                        <a:rPr kumimoji="0" lang="zh-CN" altLang="en-US" sz="600" b="0" i="0" u="none" strike="noStrike" kern="1200" cap="none" normalizeH="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cs typeface="+mn-cs"/>
                        </a:rPr>
                        <a:t>，</a:t>
                      </a:r>
                      <a:r>
                        <a:rPr kumimoji="0" lang="en-US" altLang="zh-CN" sz="600" b="0" i="0" u="none" strike="noStrike" kern="1200" cap="none" normalizeH="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cs typeface="+mn-cs"/>
                        </a:rPr>
                        <a:t>UKCA</a:t>
                      </a:r>
                      <a:r>
                        <a:rPr kumimoji="0" lang="zh-CN" altLang="en-US" sz="600" b="0" i="0" u="none" strike="noStrike" kern="1200" cap="none" normalizeH="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cs typeface="+mn-cs"/>
                        </a:rPr>
                        <a:t>，</a:t>
                      </a:r>
                      <a:r>
                        <a:rPr kumimoji="0" lang="en-US" altLang="zh-CN" sz="600" b="0" i="0" u="none" strike="noStrike" kern="1200" cap="none" normalizeH="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cs typeface="+mn-cs"/>
                        </a:rPr>
                        <a:t>FCC Class B</a:t>
                      </a:r>
                      <a:endParaRPr kumimoji="0" lang="en-US" altLang="zh-CN" sz="600" b="0" i="0" u="none" strike="noStrike" kern="1200" cap="none" normalizeH="0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charset="-122"/>
                        <a:ea typeface="微软雅黑" panose="020B0503020204020204" charset="-122"/>
                        <a:cs typeface="+mn-cs"/>
                      </a:endParaRPr>
                    </a:p>
                  </a:txBody>
                  <a:tcPr marL="91474" marR="91474" marT="45718" marB="45718" anchor="ctr" horzOverflow="overflow">
                    <a:lnL w="3175">
                      <a:solidFill>
                        <a:srgbClr val="0070C0"/>
                      </a:solidFill>
                      <a:prstDash val="solid"/>
                    </a:lnL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52" name="文本框 51"/>
          <p:cNvSpPr txBox="1"/>
          <p:nvPr/>
        </p:nvSpPr>
        <p:spPr>
          <a:xfrm>
            <a:off x="3749201" y="4989036"/>
            <a:ext cx="1137285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200" b="1" dirty="0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</a:rPr>
              <a:t>产品</a:t>
            </a:r>
            <a:r>
              <a:rPr lang="zh-CN" altLang="en-US" sz="1200" b="1" dirty="0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</a:rPr>
              <a:t>示意图</a:t>
            </a:r>
            <a:endParaRPr lang="zh-CN" altLang="en-US" sz="1200" b="1" dirty="0">
              <a:solidFill>
                <a:srgbClr val="0070C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矩形 4"/>
          <p:cNvSpPr/>
          <p:nvPr/>
        </p:nvSpPr>
        <p:spPr bwMode="auto">
          <a:xfrm>
            <a:off x="203200" y="3444233"/>
            <a:ext cx="3368040" cy="287020"/>
          </a:xfrm>
          <a:prstGeom prst="rect">
            <a:avLst/>
          </a:prstGeom>
          <a:solidFill>
            <a:srgbClr val="013684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zh-CN" altLang="en-US" sz="12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</a:rPr>
              <a:t>产品规格</a:t>
            </a:r>
            <a:endParaRPr kumimoji="0" lang="zh-CN" altLang="en-US" sz="1200" b="1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7" name="矩形 26"/>
          <p:cNvSpPr/>
          <p:nvPr/>
        </p:nvSpPr>
        <p:spPr bwMode="auto">
          <a:xfrm>
            <a:off x="3742961" y="3450709"/>
            <a:ext cx="2890837" cy="287020"/>
          </a:xfrm>
          <a:prstGeom prst="rect">
            <a:avLst/>
          </a:prstGeom>
          <a:solidFill>
            <a:srgbClr val="013684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lang="zh-CN" altLang="en-US" sz="1200" b="1" dirty="0">
                <a:latin typeface="微软雅黑" panose="020B0503020204020204" charset="-122"/>
                <a:ea typeface="微软雅黑" panose="020B0503020204020204" charset="-122"/>
              </a:rPr>
              <a:t>订购信息</a:t>
            </a:r>
            <a:endParaRPr kumimoji="0" lang="zh-CN" altLang="en-US" sz="1200" b="1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9" name="直接连接符 8"/>
          <p:cNvCxnSpPr/>
          <p:nvPr/>
        </p:nvCxnSpPr>
        <p:spPr bwMode="auto">
          <a:xfrm>
            <a:off x="3793172" y="1196915"/>
            <a:ext cx="265305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0" name="直接连接符 29"/>
          <p:cNvCxnSpPr/>
          <p:nvPr/>
        </p:nvCxnSpPr>
        <p:spPr bwMode="auto">
          <a:xfrm>
            <a:off x="3793191" y="5350420"/>
            <a:ext cx="265305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1" name="文本框 10"/>
          <p:cNvSpPr txBox="1"/>
          <p:nvPr/>
        </p:nvSpPr>
        <p:spPr>
          <a:xfrm>
            <a:off x="1270000" y="629285"/>
            <a:ext cx="1009015" cy="368300"/>
          </a:xfrm>
          <a:prstGeom prst="rect">
            <a:avLst/>
          </a:prstGeom>
          <a:solidFill>
            <a:srgbClr val="0068B7"/>
          </a:solidFill>
        </p:spPr>
        <p:txBody>
          <a:bodyPr wrap="square" lIns="0" tIns="0" rIns="0" bIns="0" rtlCol="0">
            <a:noAutofit/>
          </a:bodyPr>
          <a:p>
            <a:pPr algn="ctr"/>
            <a:r>
              <a:rPr lang="en-US" altLang="zh-CN" sz="1200" b="1" i="1" dirty="0">
                <a:solidFill>
                  <a:schemeClr val="bg1"/>
                </a:solidFill>
              </a:rPr>
              <a:t>5*</a:t>
            </a:r>
            <a:r>
              <a:rPr lang="zh-CN" altLang="en-US" sz="1200" b="1" i="1" dirty="0">
                <a:solidFill>
                  <a:schemeClr val="bg1"/>
                </a:solidFill>
              </a:rPr>
              <a:t>千兆网口</a:t>
            </a:r>
            <a:endParaRPr lang="zh-CN" altLang="en-US" sz="1200" b="1" i="1" dirty="0">
              <a:solidFill>
                <a:schemeClr val="bg1"/>
              </a:solidFill>
            </a:endParaRPr>
          </a:p>
          <a:p>
            <a:pPr algn="ctr"/>
            <a:r>
              <a:rPr lang="en-US" altLang="zh-CN" sz="1200" b="1" i="1" dirty="0">
                <a:solidFill>
                  <a:schemeClr val="bg1"/>
                </a:solidFill>
              </a:rPr>
              <a:t>1*2.5G</a:t>
            </a:r>
            <a:r>
              <a:rPr lang="zh-CN" altLang="en-US" sz="1200" b="1" i="1" dirty="0">
                <a:solidFill>
                  <a:schemeClr val="bg1"/>
                </a:solidFill>
              </a:rPr>
              <a:t>网口</a:t>
            </a:r>
            <a:endParaRPr lang="zh-CN" altLang="en-US" sz="1200" b="1" i="1" dirty="0">
              <a:solidFill>
                <a:schemeClr val="bg1"/>
              </a:solidFill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189865" y="629285"/>
            <a:ext cx="1009015" cy="368935"/>
          </a:xfrm>
          <a:prstGeom prst="rect">
            <a:avLst/>
          </a:prstGeom>
          <a:solidFill>
            <a:srgbClr val="0068B7"/>
          </a:solidFill>
        </p:spPr>
        <p:txBody>
          <a:bodyPr wrap="square" lIns="0" tIns="0" rIns="0" bIns="0" rtlCol="0">
            <a:spAutoFit/>
          </a:bodyPr>
          <a:p>
            <a:pPr algn="ctr"/>
            <a:r>
              <a:rPr lang="zh-CN" altLang="en-US" sz="1200" b="1" i="1" dirty="0">
                <a:solidFill>
                  <a:schemeClr val="bg1"/>
                </a:solidFill>
              </a:rPr>
              <a:t>国产八核</a:t>
            </a:r>
            <a:endParaRPr lang="zh-CN" altLang="en-US" sz="1200" b="1" i="1" dirty="0">
              <a:solidFill>
                <a:schemeClr val="bg1"/>
              </a:solidFill>
            </a:endParaRPr>
          </a:p>
          <a:p>
            <a:pPr algn="ctr"/>
            <a:r>
              <a:rPr lang="zh-CN" altLang="en-US" sz="1200" b="1" i="1" dirty="0">
                <a:solidFill>
                  <a:schemeClr val="bg1"/>
                </a:solidFill>
              </a:rPr>
              <a:t>处理器</a:t>
            </a:r>
            <a:endParaRPr lang="zh-CN" altLang="en-US" sz="1200" b="1" i="1" dirty="0">
              <a:solidFill>
                <a:schemeClr val="bg1"/>
              </a:solidFill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2350135" y="633095"/>
            <a:ext cx="1208405" cy="363855"/>
          </a:xfrm>
          <a:prstGeom prst="rect">
            <a:avLst/>
          </a:prstGeom>
          <a:solidFill>
            <a:srgbClr val="0068B7"/>
          </a:solidFill>
        </p:spPr>
        <p:txBody>
          <a:bodyPr wrap="square" lIns="0" tIns="0" rIns="0" bIns="0" rtlCol="0">
            <a:noAutofit/>
          </a:bodyPr>
          <a:p>
            <a:pPr algn="ctr"/>
            <a:r>
              <a:rPr lang="en-US" altLang="zh-CN" sz="1200" b="1" i="1" dirty="0">
                <a:solidFill>
                  <a:schemeClr val="bg1"/>
                </a:solidFill>
              </a:rPr>
              <a:t>CAN</a:t>
            </a:r>
            <a:r>
              <a:rPr lang="zh-CN" altLang="en-US" sz="1200" b="1" i="1" dirty="0">
                <a:solidFill>
                  <a:schemeClr val="bg1"/>
                </a:solidFill>
              </a:rPr>
              <a:t>、</a:t>
            </a:r>
            <a:r>
              <a:rPr lang="en-US" altLang="zh-CN" sz="1200" b="1" i="1" dirty="0">
                <a:solidFill>
                  <a:schemeClr val="bg1"/>
                </a:solidFill>
              </a:rPr>
              <a:t>RS232</a:t>
            </a:r>
            <a:r>
              <a:rPr lang="zh-CN" altLang="en-US" sz="1200" b="1" i="1" dirty="0">
                <a:solidFill>
                  <a:schemeClr val="bg1"/>
                </a:solidFill>
              </a:rPr>
              <a:t>、</a:t>
            </a:r>
            <a:r>
              <a:rPr lang="en-US" altLang="zh-CN" sz="1200" b="1" i="1" dirty="0">
                <a:solidFill>
                  <a:schemeClr val="bg1"/>
                </a:solidFill>
              </a:rPr>
              <a:t>RS485</a:t>
            </a:r>
            <a:r>
              <a:rPr lang="zh-CN" altLang="en-US" sz="1200" b="1" i="1" dirty="0">
                <a:solidFill>
                  <a:schemeClr val="bg1"/>
                </a:solidFill>
              </a:rPr>
              <a:t>、</a:t>
            </a:r>
            <a:r>
              <a:rPr lang="en-US" altLang="zh-CN" sz="1200" b="1" i="1" dirty="0">
                <a:solidFill>
                  <a:schemeClr val="bg1"/>
                </a:solidFill>
              </a:rPr>
              <a:t>GPIO</a:t>
            </a:r>
            <a:endParaRPr lang="en-US" altLang="zh-CN" sz="1200" b="1" i="1" dirty="0">
              <a:solidFill>
                <a:schemeClr val="bg1"/>
              </a:solidFill>
            </a:endParaRPr>
          </a:p>
        </p:txBody>
      </p:sp>
      <p:graphicFrame>
        <p:nvGraphicFramePr>
          <p:cNvPr id="16" name="对象 15"/>
          <p:cNvGraphicFramePr/>
          <p:nvPr/>
        </p:nvGraphicFramePr>
        <p:xfrm>
          <a:off x="3789045" y="5810885"/>
          <a:ext cx="1804670" cy="16630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" name="" r:id="rId4" imgW="10133965" imgH="9905365" progId="Paint.Picture">
                  <p:embed/>
                </p:oleObj>
              </mc:Choice>
              <mc:Fallback>
                <p:oleObj name="" r:id="rId4" imgW="10133965" imgH="9905365" progId="Paint.Picture">
                  <p:embed/>
                  <p:pic>
                    <p:nvPicPr>
                      <p:cNvPr id="0" name="图片 16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789045" y="5810885"/>
                        <a:ext cx="1804670" cy="166306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8" name="图片 1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08930" y="5953125"/>
            <a:ext cx="1151890" cy="365760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p="http://schemas.openxmlformats.org/presentationml/2006/main">
  <p:tag name="commondata" val="eyJoZGlkIjoiNzZmY2Y2YzI1MDZmZmRiOGY3YzdiYmYxMDBhYThmMmUifQ=="/>
</p:tagLst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914400" rtl="0" eaLnBrk="0" fontAlgn="base" latinLnBrk="0" hangingPunct="0"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altLang="zh-TW" sz="1300" b="0" i="0" u="none" strike="noStrike" cap="none" normalizeH="0" baseline="0" smtClean="0">
            <a:ln>
              <a:noFill/>
            </a:ln>
            <a:solidFill>
              <a:srgbClr val="FFFFFF"/>
            </a:solidFill>
            <a:effectLst/>
            <a:latin typeface="Calibri" panose="020F0502020204030204" pitchFamily="34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914400" rtl="0" eaLnBrk="0" fontAlgn="base" latinLnBrk="0" hangingPunct="0"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altLang="zh-TW" sz="1300" b="0" i="0" u="none" strike="noStrike" cap="none" normalizeH="0" baseline="0" smtClean="0">
            <a:ln>
              <a:noFill/>
            </a:ln>
            <a:solidFill>
              <a:srgbClr val="FFFFFF"/>
            </a:solidFill>
            <a:effectLst/>
            <a:latin typeface="Calibri" panose="020F0502020204030204" pitchFamily="34" charset="0"/>
            <a:ea typeface="宋体" panose="02010600030101010101" pitchFamily="2" charset="-122"/>
          </a:defRPr>
        </a:defPPr>
      </a:lst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1390</Words>
  <Application>WPS 演示</Application>
  <PresentationFormat>A4 纸张(210x297 毫米)</PresentationFormat>
  <Paragraphs>169</Paragraphs>
  <Slides>1</Slides>
  <Notes>1</Notes>
  <HiddenSlides>0</HiddenSlides>
  <MMClips>0</MMClips>
  <ScaleCrop>false</ScaleCrop>
  <HeadingPairs>
    <vt:vector size="8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3" baseType="lpstr">
      <vt:lpstr>Arial</vt:lpstr>
      <vt:lpstr>宋体</vt:lpstr>
      <vt:lpstr>Wingdings</vt:lpstr>
      <vt:lpstr>Calibri</vt:lpstr>
      <vt:lpstr>思源黑体 CN Bold</vt:lpstr>
      <vt:lpstr>Times New Roman</vt:lpstr>
      <vt:lpstr>微软雅黑</vt:lpstr>
      <vt:lpstr>Arial Unicode MS</vt:lpstr>
      <vt:lpstr>PMingLiU</vt:lpstr>
      <vt:lpstr>Segoe Print</vt:lpstr>
      <vt:lpstr>默认设计模板</vt:lpstr>
      <vt:lpstr>Paint.Picture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Introduction on  JIEHE</dc:title>
  <dc:creator>tang</dc:creator>
  <cp:lastModifiedBy>OREOTITI</cp:lastModifiedBy>
  <cp:revision>2686</cp:revision>
  <cp:lastPrinted>2022-02-18T01:47:00Z</cp:lastPrinted>
  <dcterms:created xsi:type="dcterms:W3CDTF">2022-02-18T01:47:00Z</dcterms:created>
  <dcterms:modified xsi:type="dcterms:W3CDTF">2025-09-15T06:59:35Z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2052-12.1.0.17145</vt:lpwstr>
  </property>
  <property fmtid="{D5CDD505-2E9C-101B-9397-08002B2CF9AE}" pid="3" name="ICV">
    <vt:lpwstr>C29A3A397EDA4D10BFDB8D723546A66D</vt:lpwstr>
  </property>
</Properties>
</file>